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handoutMasterIdLst>
    <p:handoutMasterId r:id="rId8"/>
  </p:handoutMasterIdLst>
  <p:sldIdLst>
    <p:sldId id="260" r:id="rId5"/>
    <p:sldId id="259" r:id="rId6"/>
  </p:sldIdLst>
  <p:sldSz cx="9144000" cy="6858000" type="screen4x3"/>
  <p:notesSz cx="6858000" cy="9144000"/>
  <p:custDataLst>
    <p:tags r:id="rId9"/>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890">
          <p15:clr>
            <a:srgbClr val="A4A3A4"/>
          </p15:clr>
        </p15:guide>
        <p15:guide id="5" orient="horz" pos="2387" userDrawn="1">
          <p15:clr>
            <a:srgbClr val="A4A3A4"/>
          </p15:clr>
        </p15:guide>
        <p15:guide id="6" orient="horz" pos="1162" userDrawn="1">
          <p15:clr>
            <a:srgbClr val="A4A3A4"/>
          </p15:clr>
        </p15:guide>
        <p15:guide id="9" pos="2880">
          <p15:clr>
            <a:srgbClr val="A4A3A4"/>
          </p15:clr>
        </p15:guide>
        <p15:guide id="10" pos="158">
          <p15:clr>
            <a:srgbClr val="A4A3A4"/>
          </p15:clr>
        </p15:guide>
        <p15:guide id="11" pos="5602">
          <p15:clr>
            <a:srgbClr val="A4A3A4"/>
          </p15:clr>
        </p15:guide>
        <p15:guide id="12" pos="2789">
          <p15:clr>
            <a:srgbClr val="A4A3A4"/>
          </p15:clr>
        </p15:guide>
        <p15:guide id="13" pos="2971">
          <p15:clr>
            <a:srgbClr val="A4A3A4"/>
          </p15:clr>
        </p15:guide>
        <p15:guide id="14" orient="horz" pos="4065">
          <p15:clr>
            <a:srgbClr val="A4A3A4"/>
          </p15:clr>
        </p15:guide>
        <p15:guide id="15" orient="horz" pos="2568" userDrawn="1">
          <p15:clr>
            <a:srgbClr val="A4A3A4"/>
          </p15:clr>
        </p15:guide>
        <p15:guide id="16" orient="horz" pos="427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10000"/>
    <a:srgbClr val="C2C2C2"/>
    <a:srgbClr val="F2F2F2"/>
    <a:srgbClr val="BFBFBF"/>
    <a:srgbClr val="C2E4FF"/>
    <a:srgbClr val="000099"/>
    <a:srgbClr val="0046AA"/>
    <a:srgbClr val="4F81BD"/>
    <a:srgbClr val="0046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EF9EA2-5E59-4B39-9BF3-CC6DCB79A62D}" v="12" dt="2021-11-20T17:00:48.864"/>
    <p1510:client id="{30B99765-FE32-4978-B3DE-5F8748A78E8E}" v="11" dt="2021-11-20T16:59:37.153"/>
    <p1510:client id="{3DD87C1D-AE94-4085-82CB-827C2171A405}" v="2" dt="2021-11-20T17:02:32.651"/>
    <p1510:client id="{B58362CE-D0AC-4BD5-ABE6-73C8088761C5}" v="26" dt="2021-12-02T08:16:44.274"/>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890"/>
        <p:guide orient="horz" pos="2387"/>
        <p:guide orient="horz" pos="1162"/>
        <p:guide pos="2880"/>
        <p:guide pos="158"/>
        <p:guide pos="5602"/>
        <p:guide pos="2789"/>
        <p:guide pos="2971"/>
        <p:guide orient="horz" pos="4065"/>
        <p:guide orient="horz" pos="2568"/>
        <p:guide orient="horz" pos="4274"/>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tags" Target="tags/tag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bcbrueckner" userId="S::cbcbrueckner_icloud.com#ext#@tuevsued.onmicrosoft.com::afc679dd-a902-4134-99f8-d0013d475c8a" providerId="AD" clId="Web-{B58362CE-D0AC-4BD5-ABE6-73C8088761C5}"/>
    <pc:docChg chg="modSld">
      <pc:chgData name="cbcbrueckner" userId="S::cbcbrueckner_icloud.com#ext#@tuevsued.onmicrosoft.com::afc679dd-a902-4134-99f8-d0013d475c8a" providerId="AD" clId="Web-{B58362CE-D0AC-4BD5-ABE6-73C8088761C5}" dt="2021-12-02T08:16:44.258" v="12" actId="20577"/>
      <pc:docMkLst>
        <pc:docMk/>
      </pc:docMkLst>
      <pc:sldChg chg="modSp">
        <pc:chgData name="cbcbrueckner" userId="S::cbcbrueckner_icloud.com#ext#@tuevsued.onmicrosoft.com::afc679dd-a902-4134-99f8-d0013d475c8a" providerId="AD" clId="Web-{B58362CE-D0AC-4BD5-ABE6-73C8088761C5}" dt="2021-12-02T08:16:44.258" v="12" actId="20577"/>
        <pc:sldMkLst>
          <pc:docMk/>
          <pc:sldMk cId="3538399497" sldId="260"/>
        </pc:sldMkLst>
        <pc:spChg chg="mod">
          <ac:chgData name="cbcbrueckner" userId="S::cbcbrueckner_icloud.com#ext#@tuevsued.onmicrosoft.com::afc679dd-a902-4134-99f8-d0013d475c8a" providerId="AD" clId="Web-{B58362CE-D0AC-4BD5-ABE6-73C8088761C5}" dt="2021-12-02T08:16:44.258" v="12" actId="20577"/>
          <ac:spMkLst>
            <pc:docMk/>
            <pc:sldMk cId="3538399497" sldId="260"/>
            <ac:spMk id="3" creationId="{59230549-8994-5040-9DEB-82C244BD997E}"/>
          </ac:spMkLst>
        </pc:spChg>
      </pc:sldChg>
    </pc:docChg>
  </pc:docChgLst>
  <pc:docChgLst>
    <pc:chgData name="cbcbrueckner" userId="S::cbcbrueckner_icloud.com#ext#@tuevsued.onmicrosoft.com::afc679dd-a902-4134-99f8-d0013d475c8a" providerId="AD" clId="Web-{30B99765-FE32-4978-B3DE-5F8748A78E8E}"/>
    <pc:docChg chg="modSld">
      <pc:chgData name="cbcbrueckner" userId="S::cbcbrueckner_icloud.com#ext#@tuevsued.onmicrosoft.com::afc679dd-a902-4134-99f8-d0013d475c8a" providerId="AD" clId="Web-{30B99765-FE32-4978-B3DE-5F8748A78E8E}" dt="2021-11-20T16:59:34.371" v="4" actId="20577"/>
      <pc:docMkLst>
        <pc:docMk/>
      </pc:docMkLst>
      <pc:sldChg chg="modSp">
        <pc:chgData name="cbcbrueckner" userId="S::cbcbrueckner_icloud.com#ext#@tuevsued.onmicrosoft.com::afc679dd-a902-4134-99f8-d0013d475c8a" providerId="AD" clId="Web-{30B99765-FE32-4978-B3DE-5F8748A78E8E}" dt="2021-11-20T16:59:34.371" v="4" actId="20577"/>
        <pc:sldMkLst>
          <pc:docMk/>
          <pc:sldMk cId="3538399497" sldId="260"/>
        </pc:sldMkLst>
        <pc:spChg chg="mod">
          <ac:chgData name="cbcbrueckner" userId="S::cbcbrueckner_icloud.com#ext#@tuevsued.onmicrosoft.com::afc679dd-a902-4134-99f8-d0013d475c8a" providerId="AD" clId="Web-{30B99765-FE32-4978-B3DE-5F8748A78E8E}" dt="2021-11-20T16:59:34.371" v="4" actId="20577"/>
          <ac:spMkLst>
            <pc:docMk/>
            <pc:sldMk cId="3538399497" sldId="260"/>
            <ac:spMk id="3" creationId="{59230549-8994-5040-9DEB-82C244BD997E}"/>
          </ac:spMkLst>
        </pc:spChg>
      </pc:sldChg>
    </pc:docChg>
  </pc:docChgLst>
  <pc:docChgLst>
    <pc:chgData name="cbcbrueckner" userId="S::cbcbrueckner_icloud.com#ext#@tuevsued.onmicrosoft.com::afc679dd-a902-4134-99f8-d0013d475c8a" providerId="AD" clId="Web-{1EEF9EA2-5E59-4B39-9BF3-CC6DCB79A62D}"/>
    <pc:docChg chg="modSld">
      <pc:chgData name="cbcbrueckner" userId="S::cbcbrueckner_icloud.com#ext#@tuevsued.onmicrosoft.com::afc679dd-a902-4134-99f8-d0013d475c8a" providerId="AD" clId="Web-{1EEF9EA2-5E59-4B39-9BF3-CC6DCB79A62D}" dt="2021-11-20T17:00:48.864" v="5" actId="20577"/>
      <pc:docMkLst>
        <pc:docMk/>
      </pc:docMkLst>
      <pc:sldChg chg="modSp">
        <pc:chgData name="cbcbrueckner" userId="S::cbcbrueckner_icloud.com#ext#@tuevsued.onmicrosoft.com::afc679dd-a902-4134-99f8-d0013d475c8a" providerId="AD" clId="Web-{1EEF9EA2-5E59-4B39-9BF3-CC6DCB79A62D}" dt="2021-11-20T17:00:48.864" v="5" actId="20577"/>
        <pc:sldMkLst>
          <pc:docMk/>
          <pc:sldMk cId="3538399497" sldId="260"/>
        </pc:sldMkLst>
        <pc:spChg chg="mod">
          <ac:chgData name="cbcbrueckner" userId="S::cbcbrueckner_icloud.com#ext#@tuevsued.onmicrosoft.com::afc679dd-a902-4134-99f8-d0013d475c8a" providerId="AD" clId="Web-{1EEF9EA2-5E59-4B39-9BF3-CC6DCB79A62D}" dt="2021-11-20T17:00:48.864" v="5" actId="20577"/>
          <ac:spMkLst>
            <pc:docMk/>
            <pc:sldMk cId="3538399497" sldId="260"/>
            <ac:spMk id="3" creationId="{59230549-8994-5040-9DEB-82C244BD997E}"/>
          </ac:spMkLst>
        </pc:spChg>
      </pc:sldChg>
    </pc:docChg>
  </pc:docChgLst>
  <pc:docChgLst>
    <pc:chgData name="cbcbrueckner" userId="S::cbcbrueckner_icloud.com#ext#@tuevsued.onmicrosoft.com::afc679dd-a902-4134-99f8-d0013d475c8a" providerId="AD" clId="Web-{3DD87C1D-AE94-4085-82CB-827C2171A405}"/>
    <pc:docChg chg="modSld">
      <pc:chgData name="cbcbrueckner" userId="S::cbcbrueckner_icloud.com#ext#@tuevsued.onmicrosoft.com::afc679dd-a902-4134-99f8-d0013d475c8a" providerId="AD" clId="Web-{3DD87C1D-AE94-4085-82CB-827C2171A405}" dt="2021-11-20T17:02:32.651" v="0" actId="20577"/>
      <pc:docMkLst>
        <pc:docMk/>
      </pc:docMkLst>
      <pc:sldChg chg="modSp">
        <pc:chgData name="cbcbrueckner" userId="S::cbcbrueckner_icloud.com#ext#@tuevsued.onmicrosoft.com::afc679dd-a902-4134-99f8-d0013d475c8a" providerId="AD" clId="Web-{3DD87C1D-AE94-4085-82CB-827C2171A405}" dt="2021-11-20T17:02:32.651" v="0" actId="20577"/>
        <pc:sldMkLst>
          <pc:docMk/>
          <pc:sldMk cId="3538399497" sldId="260"/>
        </pc:sldMkLst>
        <pc:spChg chg="mod">
          <ac:chgData name="cbcbrueckner" userId="S::cbcbrueckner_icloud.com#ext#@tuevsued.onmicrosoft.com::afc679dd-a902-4134-99f8-d0013d475c8a" providerId="AD" clId="Web-{3DD87C1D-AE94-4085-82CB-827C2171A405}" dt="2021-11-20T17:02:32.651" v="0" actId="20577"/>
          <ac:spMkLst>
            <pc:docMk/>
            <pc:sldMk cId="3538399497" sldId="260"/>
            <ac:spMk id="3" creationId="{59230549-8994-5040-9DEB-82C244BD997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FB8903-3E72-478A-88FC-95FABE449BC9}" type="datetimeFigureOut">
              <a:rPr lang="de-DE" smtClean="0"/>
              <a:pPr/>
              <a:t>02.12.2021</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2D36E05-7DFD-431D-B78E-B79689CBD6CC}" type="slidenum">
              <a:rPr lang="de-DE" smtClean="0"/>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1FF943-6F85-46B0-B093-E243A964D3F8}" type="datetimeFigureOut">
              <a:rPr lang="de-DE" smtClean="0"/>
              <a:pPr/>
              <a:t>02.12.2021</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2CE443-EEA8-40D4-A3B1-95645658F8F3}" type="slidenum">
              <a:rPr lang="de-DE" smtClean="0"/>
              <a:pPr/>
              <a:t>‹Nr.›</a:t>
            </a:fld>
            <a:endParaRPr lang="de-D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Option 1a">
    <p:spTree>
      <p:nvGrpSpPr>
        <p:cNvPr id="1" name=""/>
        <p:cNvGrpSpPr/>
        <p:nvPr/>
      </p:nvGrpSpPr>
      <p:grpSpPr>
        <a:xfrm>
          <a:off x="0" y="0"/>
          <a:ext cx="0" cy="0"/>
          <a:chOff x="0" y="0"/>
          <a:chExt cx="0" cy="0"/>
        </a:xfrm>
      </p:grpSpPr>
      <p:sp>
        <p:nvSpPr>
          <p:cNvPr id="14" name="Foliennummernplatzhalter 5"/>
          <p:cNvSpPr txBox="1">
            <a:spLocks/>
          </p:cNvSpPr>
          <p:nvPr userDrawn="1"/>
        </p:nvSpPr>
        <p:spPr>
          <a:xfrm>
            <a:off x="250825" y="6606000"/>
            <a:ext cx="8642350" cy="252000"/>
          </a:xfrm>
          <a:prstGeom prst="rect">
            <a:avLst/>
          </a:prstGeom>
          <a:blipFill dpi="0" rotWithShape="1">
            <a:blip r:embed="rId3" cstate="print"/>
            <a:srcRect/>
            <a:stretch>
              <a:fillRect/>
            </a:stretch>
          </a:blipFill>
        </p:spPr>
        <p:txBody>
          <a:bodyPr vert="horz" lIns="91440" tIns="45720" rIns="91440" bIns="45720" rtlCol="0" anchor="ctr"/>
          <a:lstStyle>
            <a:defPPr>
              <a:defRPr lang="de-DE"/>
            </a:defPPr>
            <a:lvl1pPr marL="0" algn="r" defTabSz="914400" rtl="0" eaLnBrk="1" latinLnBrk="0" hangingPunct="1">
              <a:tabLst/>
              <a:defRPr sz="1000" kern="1200">
                <a:solidFill>
                  <a:schemeClr val="tx1"/>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tabLst>
                <a:tab pos="7081838" algn="l"/>
              </a:tabLst>
            </a:pPr>
            <a:r>
              <a:rPr lang="de-DE"/>
              <a:t>TÜV SÜD Akademie GmbH	Folie </a:t>
            </a:r>
            <a:fld id="{6C6AE60A-B69C-4790-82F7-3882EDF23186}" type="slidenum">
              <a:rPr lang="de-DE" smtClean="0"/>
              <a:pPr algn="l">
                <a:spcAft>
                  <a:spcPts val="600"/>
                </a:spcAft>
                <a:tabLst>
                  <a:tab pos="7081838" algn="l"/>
                </a:tabLst>
              </a:pPr>
              <a:t>‹Nr.›</a:t>
            </a:fld>
            <a:r>
              <a:rPr lang="de-DE"/>
              <a:t> </a:t>
            </a:r>
          </a:p>
        </p:txBody>
      </p:sp>
      <p:sp>
        <p:nvSpPr>
          <p:cNvPr id="12" name="Bildplatzhalter 11"/>
          <p:cNvSpPr>
            <a:spLocks noGrp="1"/>
          </p:cNvSpPr>
          <p:nvPr>
            <p:ph type="pic" sz="quarter" idx="13"/>
          </p:nvPr>
        </p:nvSpPr>
        <p:spPr>
          <a:xfrm>
            <a:off x="0" y="0"/>
            <a:ext cx="4572000" cy="6858000"/>
          </a:xfrm>
        </p:spPr>
        <p:txBody>
          <a:bodyPr>
            <a:noAutofit/>
          </a:bodyPr>
          <a:lstStyle>
            <a:lvl1pPr>
              <a:buNone/>
              <a:defRPr/>
            </a:lvl1pPr>
          </a:lstStyle>
          <a:p>
            <a:r>
              <a:rPr lang="de-DE"/>
              <a:t>Bild durch Klicken auf Symbol hinzufügen</a:t>
            </a:r>
          </a:p>
        </p:txBody>
      </p:sp>
      <p:sp>
        <p:nvSpPr>
          <p:cNvPr id="8" name="Titel 1"/>
          <p:cNvSpPr>
            <a:spLocks noGrp="1"/>
          </p:cNvSpPr>
          <p:nvPr>
            <p:ph type="ctrTitle"/>
          </p:nvPr>
        </p:nvSpPr>
        <p:spPr>
          <a:xfrm>
            <a:off x="4716463" y="2789964"/>
            <a:ext cx="4176712" cy="1278072"/>
          </a:xfrm>
          <a:noFill/>
        </p:spPr>
        <p:txBody>
          <a:bodyPr>
            <a:normAutofit/>
          </a:bodyPr>
          <a:lstStyle>
            <a:lvl1pPr>
              <a:defRPr sz="3600" b="1">
                <a:solidFill>
                  <a:srgbClr val="0046AD"/>
                </a:solidFill>
              </a:defRPr>
            </a:lvl1pPr>
          </a:lstStyle>
          <a:p>
            <a:r>
              <a:rPr lang="de-DE"/>
              <a:t>Mastertitelformat bearbeiten</a:t>
            </a:r>
          </a:p>
        </p:txBody>
      </p:sp>
      <p:sp>
        <p:nvSpPr>
          <p:cNvPr id="11" name="Untertitel 2"/>
          <p:cNvSpPr>
            <a:spLocks noGrp="1"/>
          </p:cNvSpPr>
          <p:nvPr>
            <p:ph type="subTitle" idx="1"/>
          </p:nvPr>
        </p:nvSpPr>
        <p:spPr>
          <a:xfrm>
            <a:off x="4716463" y="4068036"/>
            <a:ext cx="4176712" cy="1752600"/>
          </a:xfrm>
          <a:noFill/>
        </p:spPr>
        <p:txBody>
          <a:bodyPr lIns="0" anchor="t">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5973880" y="288925"/>
            <a:ext cx="2919294" cy="1555200"/>
          </a:xfrm>
          <a:prstGeom prst="rect">
            <a:avLst/>
          </a:prstGeom>
          <a:noFill/>
        </p:spPr>
      </p:pic>
      <p:sp>
        <p:nvSpPr>
          <p:cNvPr id="9" name="Datumsplatzhalter 8"/>
          <p:cNvSpPr>
            <a:spLocks noGrp="1"/>
          </p:cNvSpPr>
          <p:nvPr>
            <p:ph type="dt" sz="half" idx="14"/>
          </p:nvPr>
        </p:nvSpPr>
        <p:spPr/>
        <p:txBody>
          <a:bodyPr/>
          <a:lstStyle/>
          <a:p>
            <a:fld id="{7EAE2A4E-B112-4B99-9EB7-446163BED477}" type="datetime1">
              <a:rPr lang="de-DE" noProof="0" smtClean="0"/>
              <a:t>02.12.2021</a:t>
            </a:fld>
            <a:endParaRPr lang="de-DE" noProof="0"/>
          </a:p>
        </p:txBody>
      </p:sp>
      <p:sp>
        <p:nvSpPr>
          <p:cNvPr id="13" name="Fußzeilenplatzhalter 12"/>
          <p:cNvSpPr>
            <a:spLocks noGrp="1"/>
          </p:cNvSpPr>
          <p:nvPr>
            <p:ph type="ftr" sz="quarter" idx="15"/>
          </p:nvPr>
        </p:nvSpPr>
        <p:spPr/>
        <p:txBody>
          <a:bodyPr/>
          <a:lstStyle/>
          <a:p>
            <a:r>
              <a:rPr lang="de-DE" noProof="0"/>
              <a:t>Präsentationsname</a:t>
            </a: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_weitere_Optionen">
    <p:spTree>
      <p:nvGrpSpPr>
        <p:cNvPr id="1" name=""/>
        <p:cNvGrpSpPr/>
        <p:nvPr/>
      </p:nvGrpSpPr>
      <p:grpSpPr>
        <a:xfrm>
          <a:off x="0" y="0"/>
          <a:ext cx="0" cy="0"/>
          <a:chOff x="0" y="0"/>
          <a:chExt cx="0" cy="0"/>
        </a:xfrm>
      </p:grpSpPr>
      <p:sp>
        <p:nvSpPr>
          <p:cNvPr id="14" name="Foliennummernplatzhalter 5"/>
          <p:cNvSpPr txBox="1">
            <a:spLocks/>
          </p:cNvSpPr>
          <p:nvPr userDrawn="1"/>
        </p:nvSpPr>
        <p:spPr>
          <a:xfrm>
            <a:off x="250825" y="6606000"/>
            <a:ext cx="8642350" cy="252000"/>
          </a:xfrm>
          <a:prstGeom prst="rect">
            <a:avLst/>
          </a:prstGeom>
          <a:blipFill dpi="0" rotWithShape="1">
            <a:blip r:embed="rId2" cstate="print"/>
            <a:srcRect/>
            <a:stretch>
              <a:fillRect/>
            </a:stretch>
          </a:blipFill>
        </p:spPr>
        <p:txBody>
          <a:bodyPr vert="horz" lIns="91440" tIns="45720" rIns="91440" bIns="45720" rtlCol="0" anchor="ctr"/>
          <a:lstStyle>
            <a:defPPr>
              <a:defRPr lang="de-DE"/>
            </a:defPPr>
            <a:lvl1pPr marL="0" algn="r" defTabSz="914400" rtl="0" eaLnBrk="1" latinLnBrk="0" hangingPunct="1">
              <a:tabLst/>
              <a:defRPr sz="1000" kern="1200">
                <a:solidFill>
                  <a:schemeClr val="tx1"/>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tabLst>
                <a:tab pos="7081838" algn="l"/>
              </a:tabLst>
            </a:pPr>
            <a:r>
              <a:rPr lang="de-DE"/>
              <a:t>TÜV SÜD Akademie GmbH	Folie </a:t>
            </a:r>
            <a:fld id="{6C6AE60A-B69C-4790-82F7-3882EDF23186}" type="slidenum">
              <a:rPr lang="de-DE" smtClean="0"/>
              <a:pPr algn="l">
                <a:spcAft>
                  <a:spcPts val="600"/>
                </a:spcAft>
                <a:tabLst>
                  <a:tab pos="7081838" algn="l"/>
                </a:tabLst>
              </a:pPr>
              <a:t>‹Nr.›</a:t>
            </a:fld>
            <a:r>
              <a:rPr lang="de-DE"/>
              <a:t> </a:t>
            </a:r>
          </a:p>
        </p:txBody>
      </p:sp>
      <p:sp>
        <p:nvSpPr>
          <p:cNvPr id="9" name="Datumsplatzhalter 8"/>
          <p:cNvSpPr>
            <a:spLocks noGrp="1"/>
          </p:cNvSpPr>
          <p:nvPr>
            <p:ph type="dt" sz="half" idx="14"/>
          </p:nvPr>
        </p:nvSpPr>
        <p:spPr/>
        <p:txBody>
          <a:bodyPr/>
          <a:lstStyle/>
          <a:p>
            <a:fld id="{4F2F65AB-15BC-4ED1-9B30-8B87CDC43999}" type="datetime1">
              <a:rPr lang="de-DE" noProof="0" smtClean="0"/>
              <a:t>02.12.2021</a:t>
            </a:fld>
            <a:endParaRPr lang="de-DE" noProof="0"/>
          </a:p>
        </p:txBody>
      </p:sp>
      <p:sp>
        <p:nvSpPr>
          <p:cNvPr id="13" name="Fußzeilenplatzhalter 12"/>
          <p:cNvSpPr>
            <a:spLocks noGrp="1"/>
          </p:cNvSpPr>
          <p:nvPr>
            <p:ph type="ftr" sz="quarter" idx="15"/>
          </p:nvPr>
        </p:nvSpPr>
        <p:spPr/>
        <p:txBody>
          <a:bodyPr/>
          <a:lstStyle/>
          <a:p>
            <a:r>
              <a:rPr lang="de-DE" noProof="0"/>
              <a:t>Präsentationsname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9" name="Datumsplatzhalter 8"/>
          <p:cNvSpPr>
            <a:spLocks noGrp="1"/>
          </p:cNvSpPr>
          <p:nvPr>
            <p:ph type="dt" sz="half" idx="10"/>
          </p:nvPr>
        </p:nvSpPr>
        <p:spPr/>
        <p:txBody>
          <a:bodyPr/>
          <a:lstStyle/>
          <a:p>
            <a:fld id="{46A73759-2385-4F7A-947F-8BE474EF2CB0}" type="datetime1">
              <a:rPr lang="de-DE" noProof="0" smtClean="0"/>
              <a:t>02.12.2021</a:t>
            </a:fld>
            <a:endParaRPr lang="de-DE" noProof="0"/>
          </a:p>
        </p:txBody>
      </p:sp>
      <p:sp>
        <p:nvSpPr>
          <p:cNvPr id="10" name="Fußzeilenplatzhalter 9"/>
          <p:cNvSpPr>
            <a:spLocks noGrp="1"/>
          </p:cNvSpPr>
          <p:nvPr>
            <p:ph type="ftr" sz="quarter" idx="11"/>
          </p:nvPr>
        </p:nvSpPr>
        <p:spPr/>
        <p:txBody>
          <a:bodyPr/>
          <a:lstStyle/>
          <a:p>
            <a:r>
              <a:rPr lang="de-DE" noProof="0"/>
              <a:t>Präsentationsname</a:t>
            </a:r>
          </a:p>
        </p:txBody>
      </p:sp>
    </p:spTree>
    <p:custDataLst>
      <p:tags r:id="rId1"/>
    </p:custDataLst>
    <p:extLst>
      <p:ext uri="{BB962C8B-B14F-4D97-AF65-F5344CB8AC3E}">
        <p14:creationId xmlns:p14="http://schemas.microsoft.com/office/powerpoint/2010/main" val="363021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hne Titel">
    <p:spTree>
      <p:nvGrpSpPr>
        <p:cNvPr id="1" name=""/>
        <p:cNvGrpSpPr/>
        <p:nvPr/>
      </p:nvGrpSpPr>
      <p:grpSpPr>
        <a:xfrm>
          <a:off x="0" y="0"/>
          <a:ext cx="0" cy="0"/>
          <a:chOff x="0" y="0"/>
          <a:chExt cx="0" cy="0"/>
        </a:xfrm>
      </p:grpSpPr>
      <p:sp>
        <p:nvSpPr>
          <p:cNvPr id="9" name="Datumsplatzhalter 8"/>
          <p:cNvSpPr>
            <a:spLocks noGrp="1"/>
          </p:cNvSpPr>
          <p:nvPr>
            <p:ph type="dt" sz="half" idx="10"/>
          </p:nvPr>
        </p:nvSpPr>
        <p:spPr/>
        <p:txBody>
          <a:bodyPr/>
          <a:lstStyle/>
          <a:p>
            <a:fld id="{B803CBCF-04B6-40D3-B439-57A2FD780D0F}" type="datetime1">
              <a:rPr lang="de-DE" noProof="0" smtClean="0"/>
              <a:t>02.12.2021</a:t>
            </a:fld>
            <a:endParaRPr lang="de-DE" noProof="0"/>
          </a:p>
        </p:txBody>
      </p:sp>
      <p:sp>
        <p:nvSpPr>
          <p:cNvPr id="10" name="Fußzeilenplatzhalter 9"/>
          <p:cNvSpPr>
            <a:spLocks noGrp="1"/>
          </p:cNvSpPr>
          <p:nvPr>
            <p:ph type="ftr" sz="quarter" idx="11"/>
          </p:nvPr>
        </p:nvSpPr>
        <p:spPr/>
        <p:txBody>
          <a:bodyPr/>
          <a:lstStyle/>
          <a:p>
            <a:r>
              <a:rPr lang="de-DE" noProof="0"/>
              <a:t>Präsentationsname</a:t>
            </a:r>
          </a:p>
        </p:txBody>
      </p:sp>
    </p:spTree>
    <p:extLst>
      <p:ext uri="{BB962C8B-B14F-4D97-AF65-F5344CB8AC3E}">
        <p14:creationId xmlns:p14="http://schemas.microsoft.com/office/powerpoint/2010/main" val="1764766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Agenda">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9" name="Datumsplatzhalter 8"/>
          <p:cNvSpPr>
            <a:spLocks noGrp="1"/>
          </p:cNvSpPr>
          <p:nvPr>
            <p:ph type="dt" sz="half" idx="10"/>
          </p:nvPr>
        </p:nvSpPr>
        <p:spPr/>
        <p:txBody>
          <a:bodyPr/>
          <a:lstStyle/>
          <a:p>
            <a:fld id="{81048C32-D809-4DC2-BDA3-E39C4C595906}" type="datetime1">
              <a:rPr lang="de-DE" noProof="0" smtClean="0"/>
              <a:t>02.12.2021</a:t>
            </a:fld>
            <a:endParaRPr lang="de-DE" noProof="0"/>
          </a:p>
        </p:txBody>
      </p:sp>
      <p:sp>
        <p:nvSpPr>
          <p:cNvPr id="10" name="Fußzeilenplatzhalter 9"/>
          <p:cNvSpPr>
            <a:spLocks noGrp="1"/>
          </p:cNvSpPr>
          <p:nvPr>
            <p:ph type="ftr" sz="quarter" idx="11"/>
          </p:nvPr>
        </p:nvSpPr>
        <p:spPr/>
        <p:txBody>
          <a:bodyPr/>
          <a:lstStyle/>
          <a:p>
            <a:r>
              <a:rPr lang="de-DE" noProof="0"/>
              <a:t>Präsentationsname</a:t>
            </a:r>
          </a:p>
        </p:txBody>
      </p:sp>
      <p:pic>
        <p:nvPicPr>
          <p:cNvPr id="6" name="Agendapicture" descr="Agenda.png"/>
          <p:cNvPicPr>
            <a:picLocks noChangeAspect="1"/>
          </p:cNvPicPr>
          <p:nvPr userDrawn="1">
            <p:custDataLst>
              <p:tags r:id="rId1"/>
            </p:custDataLst>
          </p:nvPr>
        </p:nvPicPr>
        <p:blipFill>
          <a:blip r:embed="rId3" cstate="print"/>
          <a:srcRect l="430" t="229" r="67" b="47"/>
          <a:stretch>
            <a:fillRect/>
          </a:stretch>
        </p:blipFill>
        <p:spPr>
          <a:xfrm>
            <a:off x="250825" y="1412874"/>
            <a:ext cx="4176713" cy="5040313"/>
          </a:xfrm>
          <a:prstGeom prst="rect">
            <a:avLst/>
          </a:prstGeom>
          <a:noFill/>
          <a:ln>
            <a:noFill/>
          </a:ln>
        </p:spPr>
      </p:pic>
    </p:spTree>
    <p:extLst>
      <p:ext uri="{BB962C8B-B14F-4D97-AF65-F5344CB8AC3E}">
        <p14:creationId xmlns:p14="http://schemas.microsoft.com/office/powerpoint/2010/main" val="153960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423B2-8BA4-4C4B-A806-A384AA87261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3ADF848-BBFF-4A0A-88C8-A8BA9002B83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E3CEECC-2E8A-427E-9EA8-1BE68627113C}"/>
              </a:ext>
            </a:extLst>
          </p:cNvPr>
          <p:cNvSpPr>
            <a:spLocks noGrp="1"/>
          </p:cNvSpPr>
          <p:nvPr>
            <p:ph type="dt" sz="half" idx="10"/>
          </p:nvPr>
        </p:nvSpPr>
        <p:spPr/>
        <p:txBody>
          <a:bodyPr/>
          <a:lstStyle/>
          <a:p>
            <a:fld id="{151B3C0B-21EA-48F3-882B-4B4C6B6CBEFF}" type="datetimeFigureOut">
              <a:rPr lang="de-DE" smtClean="0"/>
              <a:t>02.12.2021</a:t>
            </a:fld>
            <a:endParaRPr lang="de-DE"/>
          </a:p>
        </p:txBody>
      </p:sp>
      <p:sp>
        <p:nvSpPr>
          <p:cNvPr id="5" name="Fußzeilenplatzhalter 4">
            <a:extLst>
              <a:ext uri="{FF2B5EF4-FFF2-40B4-BE49-F238E27FC236}">
                <a16:creationId xmlns:a16="http://schemas.microsoft.com/office/drawing/2014/main" id="{D695570B-3690-45C8-BA61-AF4797D21CC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1F562BF-FFB1-4AAE-B789-EF436944EE8C}"/>
              </a:ext>
            </a:extLst>
          </p:cNvPr>
          <p:cNvSpPr>
            <a:spLocks noGrp="1"/>
          </p:cNvSpPr>
          <p:nvPr>
            <p:ph type="sldNum" sz="quarter" idx="12"/>
          </p:nvPr>
        </p:nvSpPr>
        <p:spPr/>
        <p:txBody>
          <a:bodyPr/>
          <a:lstStyle/>
          <a:p>
            <a:fld id="{6847A982-F27D-4A4C-BC97-63EF8AF00D89}" type="slidenum">
              <a:rPr lang="de-DE" smtClean="0"/>
              <a:t>‹Nr.›</a:t>
            </a:fld>
            <a:endParaRPr lang="de-DE"/>
          </a:p>
        </p:txBody>
      </p:sp>
    </p:spTree>
    <p:extLst>
      <p:ext uri="{BB962C8B-B14F-4D97-AF65-F5344CB8AC3E}">
        <p14:creationId xmlns:p14="http://schemas.microsoft.com/office/powerpoint/2010/main" val="3042515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gif"/><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Foliennummernplatzhalter 5"/>
          <p:cNvSpPr txBox="1">
            <a:spLocks/>
          </p:cNvSpPr>
          <p:nvPr userDrawn="1"/>
        </p:nvSpPr>
        <p:spPr>
          <a:xfrm>
            <a:off x="250825" y="6606000"/>
            <a:ext cx="8642350" cy="252000"/>
          </a:xfrm>
          <a:prstGeom prst="rect">
            <a:avLst/>
          </a:prstGeom>
          <a:blipFill dpi="0" rotWithShape="1">
            <a:blip r:embed="rId9" cstate="print"/>
            <a:srcRect/>
            <a:stretch>
              <a:fillRect/>
            </a:stretch>
          </a:blipFill>
        </p:spPr>
        <p:txBody>
          <a:bodyPr vert="horz" lIns="91440" tIns="45720" rIns="91440" bIns="45720" rtlCol="0" anchor="ctr"/>
          <a:lstStyle>
            <a:defPPr>
              <a:defRPr lang="de-DE"/>
            </a:defPPr>
            <a:lvl1pPr marL="0" algn="r" defTabSz="914400" rtl="0" eaLnBrk="1" latinLnBrk="0" hangingPunct="1">
              <a:tabLst/>
              <a:defRPr sz="1000" kern="1200">
                <a:solidFill>
                  <a:schemeClr val="tx1"/>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tabLst>
                <a:tab pos="7081838" algn="l"/>
              </a:tabLst>
            </a:pPr>
            <a:r>
              <a:rPr lang="de-DE"/>
              <a:t>TÜV SÜD Akademie GmbH	Folie </a:t>
            </a:r>
            <a:fld id="{6C6AE60A-B69C-4790-82F7-3882EDF23186}" type="slidenum">
              <a:rPr lang="de-DE" smtClean="0"/>
              <a:pPr algn="l">
                <a:spcAft>
                  <a:spcPts val="600"/>
                </a:spcAft>
                <a:tabLst>
                  <a:tab pos="7081838" algn="l"/>
                </a:tabLst>
              </a:pPr>
              <a:t>‹Nr.›</a:t>
            </a:fld>
            <a:r>
              <a:rPr lang="de-DE"/>
              <a:t> </a:t>
            </a:r>
          </a:p>
        </p:txBody>
      </p:sp>
      <p:sp>
        <p:nvSpPr>
          <p:cNvPr id="2" name="Titelplatzhalter 1"/>
          <p:cNvSpPr>
            <a:spLocks noGrp="1"/>
          </p:cNvSpPr>
          <p:nvPr>
            <p:ph type="title"/>
          </p:nvPr>
        </p:nvSpPr>
        <p:spPr>
          <a:xfrm>
            <a:off x="250825" y="0"/>
            <a:ext cx="7489825" cy="764704"/>
          </a:xfrm>
          <a:prstGeom prst="rect">
            <a:avLst/>
          </a:prstGeom>
        </p:spPr>
        <p:txBody>
          <a:bodyPr vert="horz" lIns="0" tIns="0" rIns="0" bIns="0" rtlCol="0" anchor="ctr">
            <a:noAutofit/>
          </a:bodyPr>
          <a:lstStyle/>
          <a:p>
            <a:r>
              <a:rPr lang="de-DE" noProof="0"/>
              <a:t>Titelmasterformat durch Klicken bearbeiten</a:t>
            </a:r>
          </a:p>
        </p:txBody>
      </p:sp>
      <p:sp>
        <p:nvSpPr>
          <p:cNvPr id="3" name="Textplatzhalter 2"/>
          <p:cNvSpPr>
            <a:spLocks noGrp="1"/>
          </p:cNvSpPr>
          <p:nvPr>
            <p:ph type="body" idx="1"/>
          </p:nvPr>
        </p:nvSpPr>
        <p:spPr>
          <a:xfrm>
            <a:off x="250825" y="1412875"/>
            <a:ext cx="8642350" cy="1428596"/>
          </a:xfrm>
          <a:prstGeom prst="rect">
            <a:avLst/>
          </a:prstGeom>
        </p:spPr>
        <p:txBody>
          <a:bodyPr vert="horz" lIns="0" tIns="0" rIns="0" bIns="0" rtlCol="0">
            <a:spAutoFit/>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cxnSp>
        <p:nvCxnSpPr>
          <p:cNvPr id="7" name="Gerade Verbindung 12"/>
          <p:cNvCxnSpPr>
            <a:cxnSpLocks noChangeShapeType="1"/>
          </p:cNvCxnSpPr>
          <p:nvPr/>
        </p:nvCxnSpPr>
        <p:spPr bwMode="auto">
          <a:xfrm>
            <a:off x="250825" y="773957"/>
            <a:ext cx="7488832" cy="0"/>
          </a:xfrm>
          <a:prstGeom prst="line">
            <a:avLst/>
          </a:prstGeom>
          <a:noFill/>
          <a:ln w="25400" algn="ctr">
            <a:solidFill>
              <a:srgbClr val="0046AD"/>
            </a:solidFill>
            <a:round/>
            <a:headEnd/>
            <a:tailEnd/>
          </a:ln>
        </p:spPr>
      </p:cxnSp>
      <p:sp>
        <p:nvSpPr>
          <p:cNvPr id="5" name="Fußzeilenplatzhalter 4"/>
          <p:cNvSpPr>
            <a:spLocks noGrp="1"/>
          </p:cNvSpPr>
          <p:nvPr>
            <p:ph type="ftr" sz="quarter" idx="3"/>
          </p:nvPr>
        </p:nvSpPr>
        <p:spPr>
          <a:xfrm>
            <a:off x="3816000" y="6645600"/>
            <a:ext cx="3455960" cy="172800"/>
          </a:xfrm>
          <a:prstGeom prst="rect">
            <a:avLst/>
          </a:prstGeom>
        </p:spPr>
        <p:txBody>
          <a:bodyPr vert="horz" lIns="0" tIns="0" rIns="0" bIns="0" rtlCol="0" anchor="ctr"/>
          <a:lstStyle>
            <a:lvl1pPr algn="ctr">
              <a:defRPr sz="1000">
                <a:solidFill>
                  <a:schemeClr val="tx1"/>
                </a:solidFill>
                <a:latin typeface="Arial Narrow" pitchFamily="34" charset="0"/>
              </a:defRPr>
            </a:lvl1pPr>
          </a:lstStyle>
          <a:p>
            <a:r>
              <a:rPr lang="de-DE" noProof="0"/>
              <a:t>Präsentationsname</a:t>
            </a:r>
          </a:p>
        </p:txBody>
      </p:sp>
      <p:sp>
        <p:nvSpPr>
          <p:cNvPr id="4" name="Datumsplatzhalter 3"/>
          <p:cNvSpPr>
            <a:spLocks noGrp="1"/>
          </p:cNvSpPr>
          <p:nvPr>
            <p:ph type="dt" sz="half" idx="2"/>
          </p:nvPr>
        </p:nvSpPr>
        <p:spPr>
          <a:xfrm>
            <a:off x="2952000" y="6645600"/>
            <a:ext cx="864000" cy="172800"/>
          </a:xfrm>
          <a:prstGeom prst="rect">
            <a:avLst/>
          </a:prstGeom>
        </p:spPr>
        <p:txBody>
          <a:bodyPr vert="horz" lIns="0" tIns="0" rIns="0" bIns="0" rtlCol="0" anchor="ctr"/>
          <a:lstStyle>
            <a:lvl1pPr algn="l">
              <a:defRPr sz="1000">
                <a:solidFill>
                  <a:schemeClr val="tx1"/>
                </a:solidFill>
                <a:latin typeface="Arial Narrow" pitchFamily="34" charset="0"/>
              </a:defRPr>
            </a:lvl1pPr>
          </a:lstStyle>
          <a:p>
            <a:fld id="{2D0D1B70-3CA0-4DC6-A3E7-905944926BA8}" type="datetime1">
              <a:rPr lang="de-DE" noProof="0" smtClean="0"/>
              <a:t>02.12.2021</a:t>
            </a:fld>
            <a:endParaRPr lang="de-DE" noProof="0"/>
          </a:p>
        </p:txBody>
      </p:sp>
      <p:pic>
        <p:nvPicPr>
          <p:cNvPr id="9" name="Picture 4" descr="V:\Schwarzes Brett\Corporate Design-Vorlagen\Z_Logos\3D Logo Varianten\04_Deutschland\Akademie\AKAD logos\Screen\freestanding\rgb\TS_AKAD_f_rgb.gif"/>
          <p:cNvPicPr>
            <a:picLocks noChangeAspect="1" noChangeArrowheads="1"/>
          </p:cNvPicPr>
          <p:nvPr/>
        </p:nvPicPr>
        <p:blipFill>
          <a:blip r:embed="rId10" cstate="print"/>
          <a:srcRect l="8007" t="7227" r="8007" b="16621"/>
          <a:stretch>
            <a:fillRect/>
          </a:stretch>
        </p:blipFill>
        <p:spPr bwMode="auto">
          <a:xfrm>
            <a:off x="7837200" y="108000"/>
            <a:ext cx="1208257" cy="1213945"/>
          </a:xfrm>
          <a:prstGeom prst="rect">
            <a:avLst/>
          </a:prstGeom>
          <a:noFill/>
        </p:spPr>
      </p:pic>
    </p:spTree>
    <p:custDataLst>
      <p:tags r:id="rId8"/>
    </p:custDataLst>
  </p:cSld>
  <p:clrMap bg1="lt1" tx1="dk1" bg2="lt2" tx2="dk2" accent1="accent1" accent2="accent2" accent3="accent3" accent4="accent4" accent5="accent5" accent6="accent6" hlink="hlink" folHlink="folHlink"/>
  <p:sldLayoutIdLst>
    <p:sldLayoutId id="2147483649" r:id="rId1"/>
    <p:sldLayoutId id="2147483658" r:id="rId2"/>
    <p:sldLayoutId id="2147483655" r:id="rId3"/>
    <p:sldLayoutId id="2147483656" r:id="rId4"/>
    <p:sldLayoutId id="2147483657" r:id="rId5"/>
    <p:sldLayoutId id="2147483659" r:id="rId6"/>
  </p:sldLayoutIdLst>
  <p:hf sldNum="0" hdr="0"/>
  <p:txStyles>
    <p:titleStyle>
      <a:lvl1pPr algn="l" defTabSz="914400" rtl="0" eaLnBrk="1" latinLnBrk="0" hangingPunct="1">
        <a:spcBef>
          <a:spcPct val="0"/>
        </a:spcBef>
        <a:buNone/>
        <a:defRPr sz="2400" kern="1200">
          <a:solidFill>
            <a:schemeClr val="tx1"/>
          </a:solidFill>
          <a:latin typeface="Arial Narrow" pitchFamily="34" charset="0"/>
          <a:ea typeface="+mj-ea"/>
          <a:cs typeface="+mj-cs"/>
        </a:defRPr>
      </a:lvl1pPr>
    </p:titleStyle>
    <p:bodyStyle>
      <a:lvl1pPr marL="268288" indent="-268288" algn="l" defTabSz="914400" rtl="0" eaLnBrk="1" latinLnBrk="0" hangingPunct="1">
        <a:spcBef>
          <a:spcPts val="300"/>
        </a:spcBef>
        <a:buClr>
          <a:schemeClr val="accent1"/>
        </a:buClr>
        <a:buFont typeface="Wingdings" pitchFamily="2" charset="2"/>
        <a:buChar char="§"/>
        <a:defRPr sz="2000" kern="1200">
          <a:solidFill>
            <a:schemeClr val="tx1"/>
          </a:solidFill>
          <a:latin typeface="Arial Narrow" pitchFamily="34" charset="0"/>
          <a:ea typeface="+mn-ea"/>
          <a:cs typeface="+mn-cs"/>
        </a:defRPr>
      </a:lvl1pPr>
      <a:lvl2pPr marL="538163" indent="-269875" algn="l" defTabSz="914400" rtl="0" eaLnBrk="1" latinLnBrk="0" hangingPunct="1">
        <a:spcBef>
          <a:spcPts val="100"/>
        </a:spcBef>
        <a:buClr>
          <a:schemeClr val="accent1"/>
        </a:buClr>
        <a:buFont typeface="Arial" pitchFamily="34" charset="0"/>
        <a:buChar char="–"/>
        <a:defRPr sz="1800" kern="1200">
          <a:solidFill>
            <a:schemeClr val="tx1"/>
          </a:solidFill>
          <a:latin typeface="Arial Narrow" pitchFamily="34" charset="0"/>
          <a:ea typeface="+mn-ea"/>
          <a:cs typeface="+mn-cs"/>
        </a:defRPr>
      </a:lvl2pPr>
      <a:lvl3pPr marL="808038" indent="-266700" algn="l" defTabSz="914400" rtl="0" eaLnBrk="1" latinLnBrk="0" hangingPunct="1">
        <a:spcBef>
          <a:spcPts val="0"/>
        </a:spcBef>
        <a:buClr>
          <a:schemeClr val="accent1"/>
        </a:buClr>
        <a:buFont typeface="Symbol" pitchFamily="18" charset="2"/>
        <a:buChar char="-"/>
        <a:tabLst/>
        <a:defRPr sz="1800" kern="1200">
          <a:solidFill>
            <a:schemeClr val="tx1"/>
          </a:solidFill>
          <a:latin typeface="Arial Narrow" pitchFamily="34" charset="0"/>
          <a:ea typeface="+mn-ea"/>
          <a:cs typeface="+mn-cs"/>
        </a:defRPr>
      </a:lvl3pPr>
      <a:lvl4pPr marL="985838" indent="-177800" algn="l" defTabSz="914400" rtl="0" eaLnBrk="1" latinLnBrk="0" hangingPunct="1">
        <a:spcBef>
          <a:spcPts val="0"/>
        </a:spcBef>
        <a:buClr>
          <a:schemeClr val="accent1"/>
        </a:buClr>
        <a:buFont typeface="Arial" pitchFamily="34" charset="0"/>
        <a:buChar char="•"/>
        <a:defRPr sz="1800" kern="1200">
          <a:solidFill>
            <a:schemeClr val="tx1"/>
          </a:solidFill>
          <a:latin typeface="Arial Narrow" pitchFamily="34" charset="0"/>
          <a:ea typeface="+mn-ea"/>
          <a:cs typeface="+mn-cs"/>
        </a:defRPr>
      </a:lvl4pPr>
      <a:lvl5pPr marL="1165225" indent="-179388" algn="l" defTabSz="914400" rtl="0" eaLnBrk="1" latinLnBrk="0" hangingPunct="1">
        <a:spcBef>
          <a:spcPts val="0"/>
        </a:spcBef>
        <a:buClr>
          <a:schemeClr val="accent1"/>
        </a:buClr>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9230549-8994-5040-9DEB-82C244BD997E}"/>
              </a:ext>
            </a:extLst>
          </p:cNvPr>
          <p:cNvSpPr/>
          <p:nvPr/>
        </p:nvSpPr>
        <p:spPr>
          <a:xfrm>
            <a:off x="212119" y="940568"/>
            <a:ext cx="8430838" cy="4719305"/>
          </a:xfrm>
          <a:prstGeom prst="rect">
            <a:avLst/>
          </a:prstGeom>
        </p:spPr>
        <p:txBody>
          <a:bodyPr wrap="square" lIns="91440" tIns="45720" rIns="91440" bIns="45720" anchor="t">
            <a:spAutoFit/>
          </a:bodyPr>
          <a:lstStyle/>
          <a:p>
            <a:pPr algn="just">
              <a:lnSpc>
                <a:spcPct val="107000"/>
              </a:lnSpc>
              <a:spcAft>
                <a:spcPts val="800"/>
              </a:spcAft>
            </a:pPr>
            <a:r>
              <a:rPr lang="de-DE" sz="1600" b="1" dirty="0">
                <a:latin typeface="Arial"/>
                <a:ea typeface="Calibri" panose="020F0502020204030204" pitchFamily="34" charset="0"/>
                <a:cs typeface="Arial"/>
              </a:rPr>
              <a:t>Vorlagenbeschreibung</a:t>
            </a:r>
            <a:endParaRPr lang="de-DE" sz="1600" dirty="0">
              <a:latin typeface="Arial"/>
              <a:ea typeface="Calibri" panose="020F0502020204030204" pitchFamily="34" charset="0"/>
              <a:cs typeface="Arial"/>
            </a:endParaRPr>
          </a:p>
          <a:p>
            <a:pPr algn="just">
              <a:lnSpc>
                <a:spcPct val="107000"/>
              </a:lnSpc>
              <a:spcAft>
                <a:spcPts val="800"/>
              </a:spcAft>
            </a:pPr>
            <a:r>
              <a:rPr lang="de-DE" sz="1200" dirty="0">
                <a:latin typeface="Arial"/>
                <a:ea typeface="Calibri" panose="020F0502020204030204" pitchFamily="34" charset="0"/>
                <a:cs typeface="Arial"/>
              </a:rPr>
              <a:t>Diese Seite dient zur Einordnung der Anweisung</a:t>
            </a:r>
            <a:r>
              <a:rPr lang="de-DE" sz="1200" i="1" dirty="0">
                <a:latin typeface="Arial"/>
                <a:ea typeface="Calibri" panose="020F0502020204030204" pitchFamily="34" charset="0"/>
                <a:cs typeface="Arial"/>
              </a:rPr>
              <a:t> Prozessablauf Interne Audits</a:t>
            </a:r>
            <a:r>
              <a:rPr lang="de-DE" sz="1200" dirty="0">
                <a:latin typeface="Arial"/>
                <a:ea typeface="Calibri" panose="020F0502020204030204" pitchFamily="34" charset="0"/>
                <a:cs typeface="Arial"/>
              </a:rPr>
              <a:t>. Sie erhalten einen Überblick zum Normenbezug sowie eine Zusammenfassung zur korrekten Vorlagenanwendung. Die Informationen sind eine Hilfestellung für die Qualitätsbeauftragte, den Qualitätsbeauftragten und stellen keinen Bestandteil der eigentlichen Vorlage dar.</a:t>
            </a:r>
          </a:p>
          <a:p>
            <a:pPr algn="just">
              <a:lnSpc>
                <a:spcPct val="107000"/>
              </a:lnSpc>
              <a:spcAft>
                <a:spcPts val="800"/>
              </a:spcAft>
            </a:pPr>
            <a:r>
              <a:rPr lang="de-DE" sz="1200" b="1" kern="0" dirty="0">
                <a:latin typeface="Arial"/>
                <a:ea typeface="Times New Roman" panose="02020603050405020304" pitchFamily="18" charset="0"/>
                <a:cs typeface="Arial"/>
              </a:rPr>
              <a:t>Anweisung Prozessablauf Interne Audits</a:t>
            </a:r>
          </a:p>
          <a:p>
            <a:pPr algn="just">
              <a:lnSpc>
                <a:spcPct val="107000"/>
              </a:lnSpc>
              <a:spcAft>
                <a:spcPts val="800"/>
              </a:spcAft>
            </a:pPr>
            <a:r>
              <a:rPr lang="de-DE" sz="1200" b="1" i="1" dirty="0">
                <a:latin typeface="Arial"/>
                <a:ea typeface="Calibri" panose="020F0502020204030204" pitchFamily="34" charset="0"/>
                <a:cs typeface="Arial"/>
              </a:rPr>
              <a:t>Definition und Relevanz (4.4 und 9.2)</a:t>
            </a:r>
            <a:endParaRPr lang="de-DE" sz="1200" b="1" dirty="0">
              <a:latin typeface="Arial"/>
              <a:ea typeface="Calibri" panose="020F0502020204030204" pitchFamily="34" charset="0"/>
              <a:cs typeface="Arial"/>
            </a:endParaRPr>
          </a:p>
          <a:p>
            <a:pPr algn="just">
              <a:lnSpc>
                <a:spcPct val="107000"/>
              </a:lnSpc>
              <a:spcAft>
                <a:spcPts val="800"/>
              </a:spcAft>
            </a:pPr>
            <a:r>
              <a:rPr lang="de-DE" sz="1200" dirty="0">
                <a:latin typeface="Arial"/>
                <a:ea typeface="Calibri" panose="020F0502020204030204" pitchFamily="34" charset="0"/>
                <a:cs typeface="Arial"/>
              </a:rPr>
              <a:t>Die Prozessbeschreibung dient der Veranschaulichung von Arbeitsabläufen und deren Wechselwirkungen. Dabei werden zumeist Führungs-, Kern- und Unterstützungstätigkeiten in Diagrammen visualisiert oder in Textform beschrieben. Es sind die in der ISO 9001 Kapitel 4.4.1 (a-h) definierten Kriterien zu berücksichtigt.</a:t>
            </a:r>
          </a:p>
          <a:p>
            <a:pPr algn="just">
              <a:lnSpc>
                <a:spcPct val="107000"/>
              </a:lnSpc>
              <a:spcAft>
                <a:spcPts val="800"/>
              </a:spcAft>
            </a:pPr>
            <a:r>
              <a:rPr lang="de-DE" sz="1200" dirty="0">
                <a:latin typeface="Arial"/>
                <a:ea typeface="Calibri" panose="020F0502020204030204" pitchFamily="34" charset="0"/>
                <a:cs typeface="Arial"/>
              </a:rPr>
              <a:t>Prozesse zu definieren und beschreiben zu können, ist eine zentrale Anforderung der ISO 9001. Die Organisation muss dokumentierte Information zur Durchführung der Prozesse vorhalten. Eine reine Prozessbeschreibung ist jedoch kein Pflichtdokument. </a:t>
            </a:r>
            <a:endParaRPr lang="de-DE" sz="12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de-DE" sz="1200" b="1" i="1" dirty="0">
                <a:latin typeface="Arial"/>
                <a:ea typeface="Calibri" panose="020F0502020204030204" pitchFamily="34" charset="0"/>
                <a:cs typeface="Arial"/>
              </a:rPr>
              <a:t>Anwendung der Vorlage</a:t>
            </a:r>
            <a:endParaRPr lang="de-DE" sz="1200" b="1" dirty="0">
              <a:latin typeface="Arial"/>
              <a:ea typeface="Calibri" panose="020F0502020204030204" pitchFamily="34" charset="0"/>
              <a:cs typeface="Arial"/>
            </a:endParaRPr>
          </a:p>
          <a:p>
            <a:pPr algn="just">
              <a:lnSpc>
                <a:spcPct val="107000"/>
              </a:lnSpc>
              <a:spcAft>
                <a:spcPts val="800"/>
              </a:spcAft>
            </a:pPr>
            <a:r>
              <a:rPr lang="de-DE" sz="1200" dirty="0">
                <a:latin typeface="Arial"/>
                <a:ea typeface="Calibri" panose="020F0502020204030204" pitchFamily="34" charset="0"/>
                <a:cs typeface="Arial"/>
              </a:rPr>
              <a:t>Die folgende Vorlage dient als Hilfestellung und stellt ohne Bearbeitung keine fertige Prozessablaufbeschreibung dar. Bei den dargestellten Symbolen handelt es sich um Prozessbestandteile (z. B. Dokumente oder vordefinierte Prozesse), die dem tatsächlich definierten Prozessablauf in der Organisation angepasst werden müssen. Das gilt auch für die „</a:t>
            </a:r>
            <a:r>
              <a:rPr lang="de-DE" sz="1200" dirty="0" err="1">
                <a:latin typeface="Arial"/>
                <a:ea typeface="Calibri" panose="020F0502020204030204" pitchFamily="34" charset="0"/>
                <a:cs typeface="Arial"/>
              </a:rPr>
              <a:t>Swimlanes</a:t>
            </a:r>
            <a:r>
              <a:rPr lang="de-DE" sz="1200" dirty="0">
                <a:latin typeface="Arial"/>
                <a:ea typeface="Calibri" panose="020F0502020204030204" pitchFamily="34" charset="0"/>
                <a:cs typeface="Arial"/>
              </a:rPr>
              <a:t>“ (Bereichsunterteilungen) in der Darstellung.</a:t>
            </a:r>
          </a:p>
          <a:p>
            <a:pPr algn="just">
              <a:lnSpc>
                <a:spcPct val="107000"/>
              </a:lnSpc>
              <a:spcAft>
                <a:spcPts val="800"/>
              </a:spcAft>
            </a:pPr>
            <a:r>
              <a:rPr lang="de-DE" sz="1200" dirty="0">
                <a:latin typeface="Arial"/>
                <a:ea typeface="Calibri" panose="020F0502020204030204" pitchFamily="34" charset="0"/>
                <a:cs typeface="Arial"/>
              </a:rPr>
              <a:t>Es wird empfohlen, die Symbole der Grafik mit den angegebenen zu erstellenden Prozessablaufbeschreibungen und Dokumenten zu verknüpfen, um den vollen Nutzen der Übersicht zu realisieren.</a:t>
            </a:r>
          </a:p>
        </p:txBody>
      </p:sp>
      <p:graphicFrame>
        <p:nvGraphicFramePr>
          <p:cNvPr id="4" name="Tabelle 3">
            <a:extLst>
              <a:ext uri="{FF2B5EF4-FFF2-40B4-BE49-F238E27FC236}">
                <a16:creationId xmlns:a16="http://schemas.microsoft.com/office/drawing/2014/main" id="{202C32B2-AC64-AD49-9912-A2F769C7612B}"/>
              </a:ext>
            </a:extLst>
          </p:cNvPr>
          <p:cNvGraphicFramePr>
            <a:graphicFrameLocks noGrp="1"/>
          </p:cNvGraphicFramePr>
          <p:nvPr>
            <p:extLst>
              <p:ext uri="{D42A27DB-BD31-4B8C-83A1-F6EECF244321}">
                <p14:modId xmlns:p14="http://schemas.microsoft.com/office/powerpoint/2010/main" val="229672837"/>
              </p:ext>
            </p:extLst>
          </p:nvPr>
        </p:nvGraphicFramePr>
        <p:xfrm>
          <a:off x="250825" y="5659873"/>
          <a:ext cx="6172199" cy="883920"/>
        </p:xfrm>
        <a:graphic>
          <a:graphicData uri="http://schemas.openxmlformats.org/drawingml/2006/table">
            <a:tbl>
              <a:tblPr/>
              <a:tblGrid>
                <a:gridCol w="674803">
                  <a:extLst>
                    <a:ext uri="{9D8B030D-6E8A-4147-A177-3AD203B41FA5}">
                      <a16:colId xmlns:a16="http://schemas.microsoft.com/office/drawing/2014/main" val="3263277771"/>
                    </a:ext>
                  </a:extLst>
                </a:gridCol>
                <a:gridCol w="1079685">
                  <a:extLst>
                    <a:ext uri="{9D8B030D-6E8A-4147-A177-3AD203B41FA5}">
                      <a16:colId xmlns:a16="http://schemas.microsoft.com/office/drawing/2014/main" val="3171222960"/>
                    </a:ext>
                  </a:extLst>
                </a:gridCol>
                <a:gridCol w="1457575">
                  <a:extLst>
                    <a:ext uri="{9D8B030D-6E8A-4147-A177-3AD203B41FA5}">
                      <a16:colId xmlns:a16="http://schemas.microsoft.com/office/drawing/2014/main" val="3116736865"/>
                    </a:ext>
                  </a:extLst>
                </a:gridCol>
                <a:gridCol w="1466572">
                  <a:extLst>
                    <a:ext uri="{9D8B030D-6E8A-4147-A177-3AD203B41FA5}">
                      <a16:colId xmlns:a16="http://schemas.microsoft.com/office/drawing/2014/main" val="3526462647"/>
                    </a:ext>
                  </a:extLst>
                </a:gridCol>
                <a:gridCol w="1493564">
                  <a:extLst>
                    <a:ext uri="{9D8B030D-6E8A-4147-A177-3AD203B41FA5}">
                      <a16:colId xmlns:a16="http://schemas.microsoft.com/office/drawing/2014/main" val="2264870988"/>
                    </a:ext>
                  </a:extLst>
                </a:gridCol>
              </a:tblGrid>
              <a:tr h="175260">
                <a:tc gridSpan="2">
                  <a:txBody>
                    <a:bodyPr/>
                    <a:lstStyle/>
                    <a:p>
                      <a:pPr algn="l" fontAlgn="b"/>
                      <a:r>
                        <a:rPr lang="de-DE" sz="1100" b="1" i="0" u="none" strike="noStrike">
                          <a:solidFill>
                            <a:srgbClr val="000000"/>
                          </a:solidFill>
                          <a:effectLst/>
                          <a:latin typeface="Arial" panose="020B0604020202020204" pitchFamily="34" charset="0"/>
                        </a:rPr>
                        <a:t>Dokumenten-ID:</a:t>
                      </a:r>
                      <a:r>
                        <a:rPr lang="de-DE" sz="1100" b="0"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l" fontAlgn="b"/>
                      <a:endParaRPr lang="de-DE" sz="1100" b="0" i="0" u="none" strike="noStrike">
                        <a:solidFill>
                          <a:srgbClr val="000000"/>
                        </a:solidFill>
                        <a:effectLst/>
                        <a:latin typeface="Arial" panose="020B06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3">
                  <a:txBody>
                    <a:bodyPr/>
                    <a:lstStyle/>
                    <a:p>
                      <a:pPr algn="l" fontAlgn="b"/>
                      <a:r>
                        <a:rPr lang="de-DE" sz="1100" b="1" i="0" u="none" strike="noStrike">
                          <a:solidFill>
                            <a:srgbClr val="000000"/>
                          </a:solidFill>
                          <a:effectLst/>
                          <a:latin typeface="Arial" panose="020B0604020202020204" pitchFamily="34" charset="0"/>
                        </a:rPr>
                        <a:t>ggf. Nummer des Dokuments eintragen</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540064304"/>
                  </a:ext>
                </a:extLst>
              </a:tr>
              <a:tr h="175260">
                <a:tc>
                  <a:txBody>
                    <a:bodyPr/>
                    <a:lstStyle/>
                    <a:p>
                      <a:pPr algn="l" fontAlgn="b"/>
                      <a:r>
                        <a:rPr lang="de-DE" sz="1100" b="1" i="0" u="none" strike="noStrike">
                          <a:solidFill>
                            <a:srgbClr val="000000"/>
                          </a:solidFill>
                          <a:effectLst/>
                          <a:latin typeface="Arial" panose="020B0604020202020204" pitchFamily="34" charset="0"/>
                        </a:rPr>
                        <a:t>Version</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de-DE" sz="1100" b="1" i="0" u="none" strike="noStrike">
                          <a:solidFill>
                            <a:srgbClr val="000000"/>
                          </a:solidFill>
                          <a:effectLst/>
                          <a:latin typeface="Arial" panose="020B0604020202020204" pitchFamily="34" charset="0"/>
                        </a:rPr>
                        <a:t>Datum</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de-DE" sz="1100" b="1" i="0" u="none" strike="noStrike">
                          <a:solidFill>
                            <a:srgbClr val="000000"/>
                          </a:solidFill>
                          <a:effectLst/>
                          <a:latin typeface="Arial" panose="020B0604020202020204" pitchFamily="34" charset="0"/>
                        </a:rPr>
                        <a:t>Geprüft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de-DE" sz="1100" b="1" i="0" u="none" strike="noStrike">
                          <a:solidFill>
                            <a:srgbClr val="000000"/>
                          </a:solidFill>
                          <a:effectLst/>
                          <a:latin typeface="Arial" panose="020B0604020202020204" pitchFamily="34" charset="0"/>
                        </a:rPr>
                        <a:t>Freigegeben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de-DE" sz="1100" b="1" i="0" u="none" strike="noStrike">
                          <a:solidFill>
                            <a:srgbClr val="000000"/>
                          </a:solidFill>
                          <a:effectLst/>
                          <a:latin typeface="Arial" panose="020B0604020202020204" pitchFamily="34" charset="0"/>
                        </a:rPr>
                        <a:t>Bemerkung</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12632599"/>
                  </a:ext>
                </a:extLst>
              </a:tr>
              <a:tr h="175260">
                <a:tc>
                  <a:txBody>
                    <a:bodyPr/>
                    <a:lstStyle/>
                    <a:p>
                      <a:pPr algn="l" fontAlgn="ctr"/>
                      <a:r>
                        <a:rPr lang="de-DE" sz="1100" b="0" i="0" u="none" strike="noStrike">
                          <a:solidFill>
                            <a:srgbClr val="000000"/>
                          </a:solidFill>
                          <a:effectLst/>
                          <a:latin typeface="Arial" panose="020B0604020202020204" pitchFamily="34" charset="0"/>
                        </a:rPr>
                        <a:t>0.9</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de-DE" sz="1100" b="0" i="0" u="none" strike="noStrike">
                          <a:solidFill>
                            <a:srgbClr val="000000"/>
                          </a:solidFill>
                          <a:effectLst/>
                          <a:latin typeface="Arial" panose="020B0604020202020204" pitchFamily="34" charset="0"/>
                        </a:rPr>
                        <a:t>01.01.2021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de-DE" sz="1100" b="0" i="0" u="none" strike="noStrike">
                          <a:solidFill>
                            <a:srgbClr val="000000"/>
                          </a:solidFill>
                          <a:effectLst/>
                          <a:latin typeface="Arial" panose="020B0604020202020204" pitchFamily="34" charset="0"/>
                        </a:rPr>
                        <a:t>Hr. QMB</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de-DE" sz="1100" b="0" i="0" u="none" strike="noStrike">
                          <a:solidFill>
                            <a:srgbClr val="000000"/>
                          </a:solidFill>
                          <a:effectLst/>
                          <a:latin typeface="Arial" panose="020B06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de-DE" sz="1100" b="0" i="0" u="none" strike="noStrike">
                          <a:solidFill>
                            <a:srgbClr val="000000"/>
                          </a:solidFill>
                          <a:effectLst/>
                          <a:latin typeface="Arial" panose="020B0604020202020204" pitchFamily="34" charset="0"/>
                        </a:rPr>
                        <a:t>Erstellung</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0956766"/>
                  </a:ext>
                </a:extLst>
              </a:tr>
              <a:tr h="175260">
                <a:tc>
                  <a:txBody>
                    <a:bodyPr/>
                    <a:lstStyle/>
                    <a:p>
                      <a:pPr algn="l" fontAlgn="ctr"/>
                      <a:r>
                        <a:rPr lang="de-DE" sz="1100" b="0" i="0" u="none" strike="noStrike">
                          <a:solidFill>
                            <a:srgbClr val="000000"/>
                          </a:solidFill>
                          <a:effectLst/>
                          <a:latin typeface="Arial" panose="020B0604020202020204" pitchFamily="34" charset="0"/>
                        </a:rPr>
                        <a:t>1.0</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de-DE" sz="1100" b="0" i="0" u="none" strike="noStrike">
                          <a:solidFill>
                            <a:srgbClr val="000000"/>
                          </a:solidFill>
                          <a:effectLst/>
                          <a:latin typeface="Arial" panose="020B0604020202020204" pitchFamily="34" charset="0"/>
                        </a:rPr>
                        <a:t>02.01.2021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de-DE" sz="1100" b="0" i="0" u="none" strike="noStrike">
                          <a:solidFill>
                            <a:srgbClr val="000000"/>
                          </a:solidFill>
                          <a:effectLst/>
                          <a:latin typeface="Arial" panose="020B0604020202020204" pitchFamily="34" charset="0"/>
                        </a:rPr>
                        <a:t>Hr. QMB</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de-DE" sz="1100" b="0" i="0" u="none" strike="noStrike">
                          <a:solidFill>
                            <a:srgbClr val="000000"/>
                          </a:solidFill>
                          <a:effectLst/>
                          <a:latin typeface="Arial" panose="020B0604020202020204" pitchFamily="34" charset="0"/>
                        </a:rPr>
                        <a:t>Hr. Muster / GF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de-DE" sz="1100" b="0" i="0" u="none" strike="noStrike">
                          <a:solidFill>
                            <a:srgbClr val="000000"/>
                          </a:solidFill>
                          <a:effectLst/>
                          <a:latin typeface="Arial" panose="020B0604020202020204" pitchFamily="34" charset="0"/>
                        </a:rPr>
                        <a:t>Finale Freigabe</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12088593"/>
                  </a:ext>
                </a:extLst>
              </a:tr>
              <a:tr h="182880">
                <a:tc>
                  <a:txBody>
                    <a:bodyPr/>
                    <a:lstStyle/>
                    <a:p>
                      <a:pPr algn="l" fontAlgn="b"/>
                      <a:r>
                        <a:rPr lang="de-DE" sz="1100" b="0"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1100" b="0"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1100" b="0"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1100" b="0"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1100" b="0" i="0" u="none" strike="noStrike">
                          <a:solidFill>
                            <a:srgbClr val="000000"/>
                          </a:solidFill>
                          <a:effectLst/>
                          <a:latin typeface="Arial" panose="020B0604020202020204" pitchFamily="34" charset="0"/>
                        </a:rPr>
                        <a:t> </a:t>
                      </a:r>
                    </a:p>
                  </a:txBody>
                  <a:tcPr marL="7620" marR="7620" marT="762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5484573"/>
                  </a:ext>
                </a:extLst>
              </a:tr>
            </a:tbl>
          </a:graphicData>
        </a:graphic>
      </p:graphicFrame>
    </p:spTree>
    <p:custDataLst>
      <p:tags r:id="rId1"/>
    </p:custDataLst>
    <p:extLst>
      <p:ext uri="{BB962C8B-B14F-4D97-AF65-F5344CB8AC3E}">
        <p14:creationId xmlns:p14="http://schemas.microsoft.com/office/powerpoint/2010/main" val="3538399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CEBD29CF-969A-4561-AF8C-3B18DD7BEB44}"/>
              </a:ext>
            </a:extLst>
          </p:cNvPr>
          <p:cNvGraphicFramePr>
            <a:graphicFrameLocks noGrp="1"/>
          </p:cNvGraphicFramePr>
          <p:nvPr>
            <p:extLst>
              <p:ext uri="{D42A27DB-BD31-4B8C-83A1-F6EECF244321}">
                <p14:modId xmlns:p14="http://schemas.microsoft.com/office/powerpoint/2010/main" val="658595803"/>
              </p:ext>
            </p:extLst>
          </p:nvPr>
        </p:nvGraphicFramePr>
        <p:xfrm>
          <a:off x="0" y="1077073"/>
          <a:ext cx="9144000" cy="4703853"/>
        </p:xfrm>
        <a:graphic>
          <a:graphicData uri="http://schemas.openxmlformats.org/drawingml/2006/table">
            <a:tbl>
              <a:tblPr>
                <a:tableStyleId>{5C22544A-7EE6-4342-B048-85BDC9FD1C3A}</a:tableStyleId>
              </a:tblPr>
              <a:tblGrid>
                <a:gridCol w="490511">
                  <a:extLst>
                    <a:ext uri="{9D8B030D-6E8A-4147-A177-3AD203B41FA5}">
                      <a16:colId xmlns:a16="http://schemas.microsoft.com/office/drawing/2014/main" val="1261063753"/>
                    </a:ext>
                  </a:extLst>
                </a:gridCol>
                <a:gridCol w="3090889">
                  <a:extLst>
                    <a:ext uri="{9D8B030D-6E8A-4147-A177-3AD203B41FA5}">
                      <a16:colId xmlns:a16="http://schemas.microsoft.com/office/drawing/2014/main" val="1262258332"/>
                    </a:ext>
                  </a:extLst>
                </a:gridCol>
                <a:gridCol w="2678104">
                  <a:extLst>
                    <a:ext uri="{9D8B030D-6E8A-4147-A177-3AD203B41FA5}">
                      <a16:colId xmlns:a16="http://schemas.microsoft.com/office/drawing/2014/main" val="3624166192"/>
                    </a:ext>
                  </a:extLst>
                </a:gridCol>
                <a:gridCol w="2884496">
                  <a:extLst>
                    <a:ext uri="{9D8B030D-6E8A-4147-A177-3AD203B41FA5}">
                      <a16:colId xmlns:a16="http://schemas.microsoft.com/office/drawing/2014/main" val="1357210083"/>
                    </a:ext>
                  </a:extLst>
                </a:gridCol>
              </a:tblGrid>
              <a:tr h="278185">
                <a:tc>
                  <a:txBody>
                    <a:bodyPr/>
                    <a:lstStyle/>
                    <a:p>
                      <a:pPr algn="ctr" fontAlgn="ctr"/>
                      <a:endParaRPr lang="de-DE" sz="800" b="1" i="0" u="none" strike="noStrike">
                        <a:solidFill>
                          <a:srgbClr val="000000"/>
                        </a:solidFill>
                        <a:effectLst/>
                        <a:latin typeface="Arial" panose="020B0604020202020204" pitchFamily="34" charset="0"/>
                        <a:cs typeface="Arial" panose="020B0604020202020204" pitchFamily="34" charset="0"/>
                      </a:endParaRPr>
                    </a:p>
                  </a:txBody>
                  <a:tcPr marL="0" marR="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de-DE" sz="1200" b="1" i="0" u="none" strike="noStrike">
                          <a:solidFill>
                            <a:srgbClr val="000000"/>
                          </a:solidFill>
                          <a:effectLst/>
                          <a:latin typeface="Arial" panose="020B0604020202020204" pitchFamily="34" charset="0"/>
                          <a:cs typeface="Arial" panose="020B0604020202020204" pitchFamily="34" charset="0"/>
                        </a:rPr>
                        <a:t> Vorlage Prozessablauf Interne Audits</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2846879"/>
                  </a:ext>
                </a:extLst>
              </a:tr>
              <a:tr h="718025">
                <a:tc>
                  <a:txBody>
                    <a:bodyPr/>
                    <a:lstStyle/>
                    <a:p>
                      <a:pPr algn="ctr" fontAlgn="ctr"/>
                      <a:r>
                        <a:rPr lang="de-DE" sz="800" b="1" u="none" strike="noStrike">
                          <a:effectLst/>
                          <a:latin typeface="Arial" panose="020B0604020202020204" pitchFamily="34" charset="0"/>
                          <a:cs typeface="Arial" panose="020B0604020202020204" pitchFamily="34" charset="0"/>
                        </a:rPr>
                        <a:t>Input</a:t>
                      </a:r>
                      <a:endParaRPr lang="de-DE" sz="800" b="1" i="0" u="none" strike="noStrike">
                        <a:solidFill>
                          <a:srgbClr val="000000"/>
                        </a:solidFill>
                        <a:effectLst/>
                        <a:latin typeface="Arial" panose="020B0604020202020204" pitchFamily="34" charset="0"/>
                        <a:cs typeface="Arial" panose="020B0604020202020204" pitchFamily="34" charset="0"/>
                      </a:endParaRPr>
                    </a:p>
                  </a:txBody>
                  <a:tcPr marL="0" marR="0" marT="0" marB="0" vert="vert27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6973744"/>
                  </a:ext>
                </a:extLst>
              </a:tr>
              <a:tr h="718025">
                <a:tc>
                  <a:txBody>
                    <a:bodyPr/>
                    <a:lstStyle/>
                    <a:p>
                      <a:pPr algn="ctr" fontAlgn="ctr"/>
                      <a:r>
                        <a:rPr lang="de-DE" sz="800" b="1" u="none" strike="noStrike">
                          <a:effectLst/>
                          <a:latin typeface="Arial" panose="020B0604020202020204" pitchFamily="34" charset="0"/>
                          <a:cs typeface="Arial" panose="020B0604020202020204" pitchFamily="34" charset="0"/>
                        </a:rPr>
                        <a:t>Geschäfts-führung</a:t>
                      </a:r>
                      <a:endParaRPr lang="de-DE" sz="800" b="1" i="0" u="none" strike="noStrike">
                        <a:solidFill>
                          <a:srgbClr val="000000"/>
                        </a:solidFill>
                        <a:effectLst/>
                        <a:latin typeface="Arial" panose="020B0604020202020204" pitchFamily="34" charset="0"/>
                        <a:cs typeface="Arial" panose="020B0604020202020204" pitchFamily="34" charset="0"/>
                      </a:endParaRPr>
                    </a:p>
                  </a:txBody>
                  <a:tcPr marL="0" marR="0" marT="0" marB="0" vert="vert27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8057610"/>
                  </a:ext>
                </a:extLst>
              </a:tr>
              <a:tr h="1437991">
                <a:tc>
                  <a:txBody>
                    <a:bodyPr/>
                    <a:lstStyle/>
                    <a:p>
                      <a:pPr algn="ctr" fontAlgn="ctr"/>
                      <a:r>
                        <a:rPr lang="de-DE" sz="800" b="1" u="none" strike="noStrike">
                          <a:effectLst/>
                          <a:latin typeface="Arial" panose="020B0604020202020204" pitchFamily="34" charset="0"/>
                          <a:cs typeface="Arial" panose="020B0604020202020204" pitchFamily="34" charset="0"/>
                        </a:rPr>
                        <a:t>QMB/interner Auditor</a:t>
                      </a:r>
                      <a:endParaRPr lang="de-DE" sz="800" b="1" i="0" u="none" strike="noStrike">
                        <a:solidFill>
                          <a:srgbClr val="000000"/>
                        </a:solidFill>
                        <a:effectLst/>
                        <a:latin typeface="Arial" panose="020B0604020202020204" pitchFamily="34" charset="0"/>
                        <a:cs typeface="Arial" panose="020B0604020202020204" pitchFamily="34" charset="0"/>
                      </a:endParaRPr>
                    </a:p>
                  </a:txBody>
                  <a:tcPr marL="0" marR="0" marT="0" marB="0" vert="vert27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79833923"/>
                  </a:ext>
                </a:extLst>
              </a:tr>
              <a:tr h="833602">
                <a:tc>
                  <a:txBody>
                    <a:bodyPr/>
                    <a:lstStyle/>
                    <a:p>
                      <a:pPr algn="ctr" fontAlgn="ctr"/>
                      <a:r>
                        <a:rPr lang="de-DE" sz="800" b="1" u="none" strike="noStrike">
                          <a:effectLst/>
                          <a:latin typeface="Arial" panose="020B0604020202020204" pitchFamily="34" charset="0"/>
                          <a:cs typeface="Arial" panose="020B0604020202020204" pitchFamily="34" charset="0"/>
                        </a:rPr>
                        <a:t>Unternehmens-bereiche</a:t>
                      </a:r>
                      <a:endParaRPr lang="de-DE" sz="800" b="1" i="0" u="none" strike="noStrike">
                        <a:solidFill>
                          <a:srgbClr val="000000"/>
                        </a:solidFill>
                        <a:effectLst/>
                        <a:latin typeface="Arial" panose="020B0604020202020204" pitchFamily="34" charset="0"/>
                        <a:cs typeface="Arial" panose="020B0604020202020204" pitchFamily="34" charset="0"/>
                      </a:endParaRPr>
                    </a:p>
                  </a:txBody>
                  <a:tcPr marL="0" marR="0" marT="0" marB="0" vert="vert27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4397637"/>
                  </a:ext>
                </a:extLst>
              </a:tr>
              <a:tr h="718025">
                <a:tc>
                  <a:txBody>
                    <a:bodyPr/>
                    <a:lstStyle/>
                    <a:p>
                      <a:pPr algn="ctr" fontAlgn="ctr"/>
                      <a:r>
                        <a:rPr lang="de-DE" sz="800" b="1" u="none" strike="noStrike">
                          <a:effectLst/>
                          <a:latin typeface="Arial" panose="020B0604020202020204" pitchFamily="34" charset="0"/>
                          <a:cs typeface="Arial" panose="020B0604020202020204" pitchFamily="34" charset="0"/>
                        </a:rPr>
                        <a:t>Output</a:t>
                      </a:r>
                      <a:endParaRPr lang="de-DE" sz="800" b="1" i="0" u="none" strike="noStrike">
                        <a:solidFill>
                          <a:srgbClr val="000000"/>
                        </a:solidFill>
                        <a:effectLst/>
                        <a:latin typeface="Arial" panose="020B0604020202020204" pitchFamily="34" charset="0"/>
                        <a:cs typeface="Arial" panose="020B0604020202020204" pitchFamily="34" charset="0"/>
                      </a:endParaRPr>
                    </a:p>
                  </a:txBody>
                  <a:tcPr marL="0" marR="0" marT="0" marB="0" vert="vert27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de-DE" sz="400" u="none" strike="noStrike">
                          <a:effectLst/>
                          <a:latin typeface="Arial" panose="020B0604020202020204" pitchFamily="34" charset="0"/>
                          <a:cs typeface="Arial" panose="020B0604020202020204" pitchFamily="34" charset="0"/>
                        </a:rPr>
                        <a:t> </a:t>
                      </a:r>
                      <a:endParaRPr lang="de-DE" sz="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0431941"/>
                  </a:ext>
                </a:extLst>
              </a:tr>
            </a:tbl>
          </a:graphicData>
        </a:graphic>
      </p:graphicFrame>
      <p:sp>
        <p:nvSpPr>
          <p:cNvPr id="5" name="Flussdiagramm: Dokument 4">
            <a:extLst>
              <a:ext uri="{FF2B5EF4-FFF2-40B4-BE49-F238E27FC236}">
                <a16:creationId xmlns:a16="http://schemas.microsoft.com/office/drawing/2014/main" id="{C418AAE0-9096-45E4-A10C-275780FF0E61}"/>
              </a:ext>
            </a:extLst>
          </p:cNvPr>
          <p:cNvSpPr/>
          <p:nvPr/>
        </p:nvSpPr>
        <p:spPr>
          <a:xfrm>
            <a:off x="2043019" y="1406150"/>
            <a:ext cx="750011" cy="591457"/>
          </a:xfrm>
          <a:prstGeom prst="flowChartDocument">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Auditprogramm Vorjahr</a:t>
            </a:r>
          </a:p>
        </p:txBody>
      </p:sp>
      <p:sp>
        <p:nvSpPr>
          <p:cNvPr id="6" name="Flussdiagramm: Dokument 5">
            <a:extLst>
              <a:ext uri="{FF2B5EF4-FFF2-40B4-BE49-F238E27FC236}">
                <a16:creationId xmlns:a16="http://schemas.microsoft.com/office/drawing/2014/main" id="{F0CA8119-6E64-4407-9948-EAAD5B38E0E4}"/>
              </a:ext>
            </a:extLst>
          </p:cNvPr>
          <p:cNvSpPr/>
          <p:nvPr/>
        </p:nvSpPr>
        <p:spPr>
          <a:xfrm>
            <a:off x="793138" y="1406150"/>
            <a:ext cx="675000" cy="591457"/>
          </a:xfrm>
          <a:prstGeom prst="flowChartDocument">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Ziele und Management-bewertung</a:t>
            </a:r>
          </a:p>
        </p:txBody>
      </p:sp>
      <p:sp>
        <p:nvSpPr>
          <p:cNvPr id="8" name="Flussdiagramm: Dokument 7">
            <a:extLst>
              <a:ext uri="{FF2B5EF4-FFF2-40B4-BE49-F238E27FC236}">
                <a16:creationId xmlns:a16="http://schemas.microsoft.com/office/drawing/2014/main" id="{5486BCBB-DD97-4412-B791-2DA8D4338BF9}"/>
              </a:ext>
            </a:extLst>
          </p:cNvPr>
          <p:cNvSpPr/>
          <p:nvPr/>
        </p:nvSpPr>
        <p:spPr>
          <a:xfrm>
            <a:off x="3791204" y="1406150"/>
            <a:ext cx="675000" cy="591457"/>
          </a:xfrm>
          <a:prstGeom prst="flowChartDocument">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Internes Systemaudit</a:t>
            </a:r>
          </a:p>
        </p:txBody>
      </p:sp>
      <p:sp>
        <p:nvSpPr>
          <p:cNvPr id="9" name="Flussdiagramm: Dokument 8">
            <a:extLst>
              <a:ext uri="{FF2B5EF4-FFF2-40B4-BE49-F238E27FC236}">
                <a16:creationId xmlns:a16="http://schemas.microsoft.com/office/drawing/2014/main" id="{3293A62F-7DE6-4AB5-B0B4-E52A5B1CAED9}"/>
              </a:ext>
            </a:extLst>
          </p:cNvPr>
          <p:cNvSpPr/>
          <p:nvPr/>
        </p:nvSpPr>
        <p:spPr>
          <a:xfrm>
            <a:off x="4976867" y="1404962"/>
            <a:ext cx="675000" cy="591457"/>
          </a:xfrm>
          <a:prstGeom prst="flowChartDocument">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Prozessaudit</a:t>
            </a:r>
          </a:p>
        </p:txBody>
      </p:sp>
      <p:sp>
        <p:nvSpPr>
          <p:cNvPr id="11" name="Flussdiagramm: Dokument 10">
            <a:extLst>
              <a:ext uri="{FF2B5EF4-FFF2-40B4-BE49-F238E27FC236}">
                <a16:creationId xmlns:a16="http://schemas.microsoft.com/office/drawing/2014/main" id="{19FA1D0B-F0EC-4CD9-A8F9-CA941B4F21EF}"/>
              </a:ext>
            </a:extLst>
          </p:cNvPr>
          <p:cNvSpPr/>
          <p:nvPr/>
        </p:nvSpPr>
        <p:spPr>
          <a:xfrm>
            <a:off x="7009605" y="5066509"/>
            <a:ext cx="814430" cy="591457"/>
          </a:xfrm>
          <a:prstGeom prst="flowChartDocument">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Maßnahmen-</a:t>
            </a:r>
            <a:r>
              <a:rPr lang="de-DE" sz="675" err="1">
                <a:latin typeface="Arial" panose="020B0604020202020204" pitchFamily="34" charset="0"/>
                <a:cs typeface="Arial" panose="020B0604020202020204" pitchFamily="34" charset="0"/>
              </a:rPr>
              <a:t>nachverfolgung</a:t>
            </a:r>
            <a:endParaRPr lang="de-DE" sz="675">
              <a:latin typeface="Arial" panose="020B0604020202020204" pitchFamily="34" charset="0"/>
              <a:cs typeface="Arial" panose="020B0604020202020204" pitchFamily="34" charset="0"/>
            </a:endParaRPr>
          </a:p>
        </p:txBody>
      </p:sp>
      <p:sp>
        <p:nvSpPr>
          <p:cNvPr id="12" name="Flussdiagramm: Dokument 11">
            <a:extLst>
              <a:ext uri="{FF2B5EF4-FFF2-40B4-BE49-F238E27FC236}">
                <a16:creationId xmlns:a16="http://schemas.microsoft.com/office/drawing/2014/main" id="{6E09F250-1E45-4151-A6A1-DE5E290E89E3}"/>
              </a:ext>
            </a:extLst>
          </p:cNvPr>
          <p:cNvSpPr/>
          <p:nvPr/>
        </p:nvSpPr>
        <p:spPr>
          <a:xfrm>
            <a:off x="8243991" y="5068559"/>
            <a:ext cx="675000" cy="591457"/>
          </a:xfrm>
          <a:prstGeom prst="flowChartDocument">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Ziele und Management-bewertung</a:t>
            </a:r>
          </a:p>
        </p:txBody>
      </p:sp>
      <p:sp>
        <p:nvSpPr>
          <p:cNvPr id="13" name="Flussdiagramm: Dokument 12">
            <a:extLst>
              <a:ext uri="{FF2B5EF4-FFF2-40B4-BE49-F238E27FC236}">
                <a16:creationId xmlns:a16="http://schemas.microsoft.com/office/drawing/2014/main" id="{08D233F9-059B-48B7-AA62-37433424C595}"/>
              </a:ext>
            </a:extLst>
          </p:cNvPr>
          <p:cNvSpPr/>
          <p:nvPr/>
        </p:nvSpPr>
        <p:spPr>
          <a:xfrm>
            <a:off x="5380110" y="5073059"/>
            <a:ext cx="675000" cy="591457"/>
          </a:xfrm>
          <a:prstGeom prst="flowChartDocument">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Auditberichte</a:t>
            </a:r>
          </a:p>
        </p:txBody>
      </p:sp>
      <p:sp>
        <p:nvSpPr>
          <p:cNvPr id="14" name="Flussdiagramm: Prozess 13">
            <a:extLst>
              <a:ext uri="{FF2B5EF4-FFF2-40B4-BE49-F238E27FC236}">
                <a16:creationId xmlns:a16="http://schemas.microsoft.com/office/drawing/2014/main" id="{26974779-DAFC-42E1-A98E-89F5A830FC06}"/>
              </a:ext>
            </a:extLst>
          </p:cNvPr>
          <p:cNvSpPr/>
          <p:nvPr/>
        </p:nvSpPr>
        <p:spPr>
          <a:xfrm>
            <a:off x="755632" y="2389261"/>
            <a:ext cx="750011" cy="977026"/>
          </a:xfrm>
          <a:prstGeom prst="flowChartProcess">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Jahresplanung „Interne Audits“ erstellen</a:t>
            </a:r>
          </a:p>
        </p:txBody>
      </p:sp>
      <p:sp>
        <p:nvSpPr>
          <p:cNvPr id="22" name="Flussdiagramm: Prozess 21">
            <a:extLst>
              <a:ext uri="{FF2B5EF4-FFF2-40B4-BE49-F238E27FC236}">
                <a16:creationId xmlns:a16="http://schemas.microsoft.com/office/drawing/2014/main" id="{69EE6552-8166-4D87-820D-F9B7B7A896AE}"/>
              </a:ext>
            </a:extLst>
          </p:cNvPr>
          <p:cNvSpPr/>
          <p:nvPr/>
        </p:nvSpPr>
        <p:spPr>
          <a:xfrm>
            <a:off x="2479763" y="2100035"/>
            <a:ext cx="750011" cy="591457"/>
          </a:xfrm>
          <a:prstGeom prst="flowChartProcess">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Jahresplanung „Interne Audits“ freigeben</a:t>
            </a:r>
          </a:p>
        </p:txBody>
      </p:sp>
      <p:sp>
        <p:nvSpPr>
          <p:cNvPr id="23" name="Flussdiagramm: Prozess 22">
            <a:extLst>
              <a:ext uri="{FF2B5EF4-FFF2-40B4-BE49-F238E27FC236}">
                <a16:creationId xmlns:a16="http://schemas.microsoft.com/office/drawing/2014/main" id="{F5D67EF8-59D8-4B05-9175-52C27657A7AD}"/>
              </a:ext>
            </a:extLst>
          </p:cNvPr>
          <p:cNvSpPr/>
          <p:nvPr/>
        </p:nvSpPr>
        <p:spPr>
          <a:xfrm>
            <a:off x="2479762" y="3184668"/>
            <a:ext cx="750011" cy="591457"/>
          </a:xfrm>
          <a:prstGeom prst="flowChartProcess">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Detailplanung (falls erforderlich)</a:t>
            </a:r>
          </a:p>
        </p:txBody>
      </p:sp>
      <p:sp>
        <p:nvSpPr>
          <p:cNvPr id="24" name="Flussdiagramm: Prozess 23">
            <a:extLst>
              <a:ext uri="{FF2B5EF4-FFF2-40B4-BE49-F238E27FC236}">
                <a16:creationId xmlns:a16="http://schemas.microsoft.com/office/drawing/2014/main" id="{BB0C0851-37FD-428C-8459-9323BD49D9B0}"/>
              </a:ext>
            </a:extLst>
          </p:cNvPr>
          <p:cNvSpPr/>
          <p:nvPr/>
        </p:nvSpPr>
        <p:spPr>
          <a:xfrm>
            <a:off x="3300430" y="3366286"/>
            <a:ext cx="750011" cy="1380984"/>
          </a:xfrm>
          <a:prstGeom prst="flowChartProcess">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Terminplanung und </a:t>
            </a:r>
          </a:p>
          <a:p>
            <a:pPr algn="ctr"/>
            <a:r>
              <a:rPr lang="de-DE" sz="675">
                <a:latin typeface="Arial" panose="020B0604020202020204" pitchFamily="34" charset="0"/>
                <a:cs typeface="Arial" panose="020B0604020202020204" pitchFamily="34" charset="0"/>
              </a:rPr>
              <a:t>-vereinbarung</a:t>
            </a:r>
          </a:p>
        </p:txBody>
      </p:sp>
      <p:sp>
        <p:nvSpPr>
          <p:cNvPr id="25" name="Flussdiagramm: Prozess 24">
            <a:extLst>
              <a:ext uri="{FF2B5EF4-FFF2-40B4-BE49-F238E27FC236}">
                <a16:creationId xmlns:a16="http://schemas.microsoft.com/office/drawing/2014/main" id="{57E4312E-64DF-4142-9EBD-D2BA9571B511}"/>
              </a:ext>
            </a:extLst>
          </p:cNvPr>
          <p:cNvSpPr/>
          <p:nvPr/>
        </p:nvSpPr>
        <p:spPr>
          <a:xfrm>
            <a:off x="4332989" y="2551291"/>
            <a:ext cx="750011" cy="2007588"/>
          </a:xfrm>
          <a:prstGeom prst="flowChartProcess">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Audit-Durchführung in Unternehmens- </a:t>
            </a:r>
            <a:r>
              <a:rPr lang="de-DE" sz="675" err="1">
                <a:latin typeface="Arial" panose="020B0604020202020204" pitchFamily="34" charset="0"/>
                <a:cs typeface="Arial" panose="020B0604020202020204" pitchFamily="34" charset="0"/>
              </a:rPr>
              <a:t>bereichen</a:t>
            </a:r>
            <a:r>
              <a:rPr lang="de-DE" sz="675">
                <a:latin typeface="Arial" panose="020B0604020202020204" pitchFamily="34" charset="0"/>
                <a:cs typeface="Arial" panose="020B0604020202020204" pitchFamily="34" charset="0"/>
              </a:rPr>
              <a:t> </a:t>
            </a:r>
          </a:p>
        </p:txBody>
      </p:sp>
      <p:sp>
        <p:nvSpPr>
          <p:cNvPr id="26" name="Flussdiagramm: Prozess 25">
            <a:extLst>
              <a:ext uri="{FF2B5EF4-FFF2-40B4-BE49-F238E27FC236}">
                <a16:creationId xmlns:a16="http://schemas.microsoft.com/office/drawing/2014/main" id="{51380285-A988-42F3-A3BE-E3A4BFB200B7}"/>
              </a:ext>
            </a:extLst>
          </p:cNvPr>
          <p:cNvSpPr/>
          <p:nvPr/>
        </p:nvSpPr>
        <p:spPr>
          <a:xfrm>
            <a:off x="5315277" y="3265666"/>
            <a:ext cx="804668" cy="591457"/>
          </a:xfrm>
          <a:prstGeom prst="flowChartProcess">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Beanstandungen festhalten</a:t>
            </a:r>
          </a:p>
        </p:txBody>
      </p:sp>
      <p:sp>
        <p:nvSpPr>
          <p:cNvPr id="27" name="Flussdiagramm: Prozess 26">
            <a:extLst>
              <a:ext uri="{FF2B5EF4-FFF2-40B4-BE49-F238E27FC236}">
                <a16:creationId xmlns:a16="http://schemas.microsoft.com/office/drawing/2014/main" id="{11B95821-0CE2-4CD4-BDCA-FEA77EBF88CA}"/>
              </a:ext>
            </a:extLst>
          </p:cNvPr>
          <p:cNvSpPr/>
          <p:nvPr/>
        </p:nvSpPr>
        <p:spPr>
          <a:xfrm>
            <a:off x="5874285" y="2350361"/>
            <a:ext cx="878855" cy="591457"/>
          </a:xfrm>
          <a:prstGeom prst="flowChartProcess">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Ergebnisse besprechen</a:t>
            </a:r>
          </a:p>
        </p:txBody>
      </p:sp>
      <p:sp>
        <p:nvSpPr>
          <p:cNvPr id="28" name="Flussdiagramm: Prozess 27">
            <a:extLst>
              <a:ext uri="{FF2B5EF4-FFF2-40B4-BE49-F238E27FC236}">
                <a16:creationId xmlns:a16="http://schemas.microsoft.com/office/drawing/2014/main" id="{8BFBE394-4E42-4F28-A776-A178A53F9067}"/>
              </a:ext>
            </a:extLst>
          </p:cNvPr>
          <p:cNvSpPr/>
          <p:nvPr/>
        </p:nvSpPr>
        <p:spPr>
          <a:xfrm>
            <a:off x="6977393" y="3282466"/>
            <a:ext cx="878855" cy="591457"/>
          </a:xfrm>
          <a:prstGeom prst="flowChartProcess">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Maßnahmen festlegen/</a:t>
            </a:r>
          </a:p>
          <a:p>
            <a:pPr algn="ctr"/>
            <a:r>
              <a:rPr lang="de-DE" sz="675">
                <a:latin typeface="Arial" panose="020B0604020202020204" pitchFamily="34" charset="0"/>
                <a:cs typeface="Arial" panose="020B0604020202020204" pitchFamily="34" charset="0"/>
              </a:rPr>
              <a:t>überarbeiten</a:t>
            </a:r>
          </a:p>
        </p:txBody>
      </p:sp>
      <p:sp>
        <p:nvSpPr>
          <p:cNvPr id="29" name="Flussdiagramm: Prozess 28">
            <a:extLst>
              <a:ext uri="{FF2B5EF4-FFF2-40B4-BE49-F238E27FC236}">
                <a16:creationId xmlns:a16="http://schemas.microsoft.com/office/drawing/2014/main" id="{833385B6-5E76-40E9-BB9E-E74A62646559}"/>
              </a:ext>
            </a:extLst>
          </p:cNvPr>
          <p:cNvSpPr/>
          <p:nvPr/>
        </p:nvSpPr>
        <p:spPr>
          <a:xfrm>
            <a:off x="8206486" y="2197210"/>
            <a:ext cx="750011" cy="1380984"/>
          </a:xfrm>
          <a:prstGeom prst="flowChartProcess">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Jährliche Wirksamkeits-bewertung</a:t>
            </a:r>
          </a:p>
        </p:txBody>
      </p:sp>
      <p:sp>
        <p:nvSpPr>
          <p:cNvPr id="30" name="Flussdiagramm: Dokument 29">
            <a:extLst>
              <a:ext uri="{FF2B5EF4-FFF2-40B4-BE49-F238E27FC236}">
                <a16:creationId xmlns:a16="http://schemas.microsoft.com/office/drawing/2014/main" id="{75D7D7C2-B28D-4350-BBCD-38B0DA61F33D}"/>
              </a:ext>
            </a:extLst>
          </p:cNvPr>
          <p:cNvSpPr/>
          <p:nvPr/>
        </p:nvSpPr>
        <p:spPr>
          <a:xfrm>
            <a:off x="755011" y="5073710"/>
            <a:ext cx="750011" cy="591457"/>
          </a:xfrm>
          <a:prstGeom prst="flowChartDocument">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Auditprogramm</a:t>
            </a:r>
          </a:p>
        </p:txBody>
      </p:sp>
      <p:cxnSp>
        <p:nvCxnSpPr>
          <p:cNvPr id="3" name="Gerade Verbindung mit Pfeil 2">
            <a:extLst>
              <a:ext uri="{FF2B5EF4-FFF2-40B4-BE49-F238E27FC236}">
                <a16:creationId xmlns:a16="http://schemas.microsoft.com/office/drawing/2014/main" id="{243FB7F7-1BA3-471F-AB39-CD3B22B1B84D}"/>
              </a:ext>
            </a:extLst>
          </p:cNvPr>
          <p:cNvCxnSpPr>
            <a:cxnSpLocks/>
            <a:stCxn id="6" idx="2"/>
            <a:endCxn id="14" idx="0"/>
          </p:cNvCxnSpPr>
          <p:nvPr/>
        </p:nvCxnSpPr>
        <p:spPr>
          <a:xfrm>
            <a:off x="1130638" y="1958504"/>
            <a:ext cx="0" cy="43075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3" name="Verbinder: gewinkelt 32">
            <a:extLst>
              <a:ext uri="{FF2B5EF4-FFF2-40B4-BE49-F238E27FC236}">
                <a16:creationId xmlns:a16="http://schemas.microsoft.com/office/drawing/2014/main" id="{4F0CD5D0-C438-4F3D-93EE-257DC0B0FD9A}"/>
              </a:ext>
            </a:extLst>
          </p:cNvPr>
          <p:cNvCxnSpPr>
            <a:cxnSpLocks/>
            <a:stCxn id="5" idx="2"/>
          </p:cNvCxnSpPr>
          <p:nvPr/>
        </p:nvCxnSpPr>
        <p:spPr>
          <a:xfrm rot="5400000">
            <a:off x="1686619" y="1402524"/>
            <a:ext cx="175427" cy="1287388"/>
          </a:xfrm>
          <a:prstGeom prst="bentConnector2">
            <a:avLst/>
          </a:prstGeom>
        </p:spPr>
        <p:style>
          <a:lnRef idx="3">
            <a:schemeClr val="dk1"/>
          </a:lnRef>
          <a:fillRef idx="0">
            <a:schemeClr val="dk1"/>
          </a:fillRef>
          <a:effectRef idx="2">
            <a:schemeClr val="dk1"/>
          </a:effectRef>
          <a:fontRef idx="minor">
            <a:schemeClr val="tx1"/>
          </a:fontRef>
        </p:style>
      </p:cxnSp>
      <p:cxnSp>
        <p:nvCxnSpPr>
          <p:cNvPr id="41" name="Verbinder: gewinkelt 40">
            <a:extLst>
              <a:ext uri="{FF2B5EF4-FFF2-40B4-BE49-F238E27FC236}">
                <a16:creationId xmlns:a16="http://schemas.microsoft.com/office/drawing/2014/main" id="{5F891512-A9FC-41C0-B192-5D00A28E03B5}"/>
              </a:ext>
            </a:extLst>
          </p:cNvPr>
          <p:cNvCxnSpPr>
            <a:cxnSpLocks/>
            <a:stCxn id="14" idx="3"/>
            <a:endCxn id="22" idx="1"/>
          </p:cNvCxnSpPr>
          <p:nvPr/>
        </p:nvCxnSpPr>
        <p:spPr>
          <a:xfrm flipV="1">
            <a:off x="1505643" y="2395763"/>
            <a:ext cx="974120" cy="482011"/>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50" name="Gerade Verbindung mit Pfeil 49">
            <a:extLst>
              <a:ext uri="{FF2B5EF4-FFF2-40B4-BE49-F238E27FC236}">
                <a16:creationId xmlns:a16="http://schemas.microsoft.com/office/drawing/2014/main" id="{F0BD6DD9-DAC5-433B-AC4C-6980C2FAC2BC}"/>
              </a:ext>
            </a:extLst>
          </p:cNvPr>
          <p:cNvCxnSpPr>
            <a:cxnSpLocks/>
            <a:endCxn id="23" idx="0"/>
          </p:cNvCxnSpPr>
          <p:nvPr/>
        </p:nvCxnSpPr>
        <p:spPr>
          <a:xfrm>
            <a:off x="2854767" y="2687311"/>
            <a:ext cx="1" cy="49735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8" name="Verbinder: gewinkelt 57">
            <a:extLst>
              <a:ext uri="{FF2B5EF4-FFF2-40B4-BE49-F238E27FC236}">
                <a16:creationId xmlns:a16="http://schemas.microsoft.com/office/drawing/2014/main" id="{90A5B050-DD73-4210-BA1B-9FF0BBBABE8C}"/>
              </a:ext>
            </a:extLst>
          </p:cNvPr>
          <p:cNvCxnSpPr>
            <a:cxnSpLocks/>
            <a:stCxn id="23" idx="2"/>
            <a:endCxn id="24" idx="1"/>
          </p:cNvCxnSpPr>
          <p:nvPr/>
        </p:nvCxnSpPr>
        <p:spPr>
          <a:xfrm rot="16200000" flipH="1">
            <a:off x="2937272" y="3693621"/>
            <a:ext cx="280654" cy="445661"/>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74" name="Verbinder: gewinkelt 73">
            <a:extLst>
              <a:ext uri="{FF2B5EF4-FFF2-40B4-BE49-F238E27FC236}">
                <a16:creationId xmlns:a16="http://schemas.microsoft.com/office/drawing/2014/main" id="{2B4DBB14-4E62-4DED-AF08-39587391E000}"/>
              </a:ext>
            </a:extLst>
          </p:cNvPr>
          <p:cNvCxnSpPr>
            <a:stCxn id="24" idx="3"/>
            <a:endCxn id="25" idx="1"/>
          </p:cNvCxnSpPr>
          <p:nvPr/>
        </p:nvCxnSpPr>
        <p:spPr>
          <a:xfrm flipV="1">
            <a:off x="4050441" y="3555085"/>
            <a:ext cx="282548" cy="501693"/>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76" name="Gerade Verbindung mit Pfeil 75">
            <a:extLst>
              <a:ext uri="{FF2B5EF4-FFF2-40B4-BE49-F238E27FC236}">
                <a16:creationId xmlns:a16="http://schemas.microsoft.com/office/drawing/2014/main" id="{1558CE2E-22B4-49DB-AE5D-C3D0F18EA2D1}"/>
              </a:ext>
            </a:extLst>
          </p:cNvPr>
          <p:cNvCxnSpPr>
            <a:stCxn id="25" idx="3"/>
            <a:endCxn id="26" idx="1"/>
          </p:cNvCxnSpPr>
          <p:nvPr/>
        </p:nvCxnSpPr>
        <p:spPr>
          <a:xfrm>
            <a:off x="5083000" y="3555085"/>
            <a:ext cx="232277" cy="63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9" name="Verbinder: gewinkelt 78">
            <a:extLst>
              <a:ext uri="{FF2B5EF4-FFF2-40B4-BE49-F238E27FC236}">
                <a16:creationId xmlns:a16="http://schemas.microsoft.com/office/drawing/2014/main" id="{BF33B908-260F-4588-97E6-CEF9B1C36DD2}"/>
              </a:ext>
            </a:extLst>
          </p:cNvPr>
          <p:cNvCxnSpPr>
            <a:stCxn id="26" idx="0"/>
            <a:endCxn id="27" idx="1"/>
          </p:cNvCxnSpPr>
          <p:nvPr/>
        </p:nvCxnSpPr>
        <p:spPr>
          <a:xfrm rot="5400000" flipH="1" flipV="1">
            <a:off x="5486159" y="2877540"/>
            <a:ext cx="619577" cy="156674"/>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81" name="Verbinder: gewinkelt 80">
            <a:extLst>
              <a:ext uri="{FF2B5EF4-FFF2-40B4-BE49-F238E27FC236}">
                <a16:creationId xmlns:a16="http://schemas.microsoft.com/office/drawing/2014/main" id="{827CAEA6-6407-4078-BA52-8DF3EB194072}"/>
              </a:ext>
            </a:extLst>
          </p:cNvPr>
          <p:cNvCxnSpPr>
            <a:stCxn id="27" idx="3"/>
            <a:endCxn id="28" idx="1"/>
          </p:cNvCxnSpPr>
          <p:nvPr/>
        </p:nvCxnSpPr>
        <p:spPr>
          <a:xfrm>
            <a:off x="6753140" y="2646090"/>
            <a:ext cx="224253" cy="932105"/>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83" name="Gerade Verbindung mit Pfeil 82">
            <a:extLst>
              <a:ext uri="{FF2B5EF4-FFF2-40B4-BE49-F238E27FC236}">
                <a16:creationId xmlns:a16="http://schemas.microsoft.com/office/drawing/2014/main" id="{02C59A07-8B51-4A81-BB3D-7C709132589F}"/>
              </a:ext>
            </a:extLst>
          </p:cNvPr>
          <p:cNvCxnSpPr>
            <a:cxnSpLocks/>
            <a:stCxn id="48" idx="2"/>
            <a:endCxn id="28" idx="0"/>
          </p:cNvCxnSpPr>
          <p:nvPr/>
        </p:nvCxnSpPr>
        <p:spPr>
          <a:xfrm>
            <a:off x="7416820" y="1937126"/>
            <a:ext cx="1" cy="134534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9" name="Verbinder: gewinkelt 88">
            <a:extLst>
              <a:ext uri="{FF2B5EF4-FFF2-40B4-BE49-F238E27FC236}">
                <a16:creationId xmlns:a16="http://schemas.microsoft.com/office/drawing/2014/main" id="{9E7C61A7-DB50-4C4F-8404-3B080D141F7C}"/>
              </a:ext>
            </a:extLst>
          </p:cNvPr>
          <p:cNvCxnSpPr>
            <a:cxnSpLocks/>
            <a:stCxn id="28" idx="3"/>
            <a:endCxn id="29" idx="1"/>
          </p:cNvCxnSpPr>
          <p:nvPr/>
        </p:nvCxnSpPr>
        <p:spPr>
          <a:xfrm flipV="1">
            <a:off x="7856248" y="2887702"/>
            <a:ext cx="350238" cy="690493"/>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98" name="Gerade Verbindung mit Pfeil 97">
            <a:extLst>
              <a:ext uri="{FF2B5EF4-FFF2-40B4-BE49-F238E27FC236}">
                <a16:creationId xmlns:a16="http://schemas.microsoft.com/office/drawing/2014/main" id="{3A54C812-0F04-45EF-9B39-91A4D2B52DE7}"/>
              </a:ext>
            </a:extLst>
          </p:cNvPr>
          <p:cNvCxnSpPr>
            <a:cxnSpLocks/>
            <a:stCxn id="29" idx="2"/>
            <a:endCxn id="12" idx="0"/>
          </p:cNvCxnSpPr>
          <p:nvPr/>
        </p:nvCxnSpPr>
        <p:spPr>
          <a:xfrm flipH="1">
            <a:off x="8581491" y="3578194"/>
            <a:ext cx="1" cy="149036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5" name="Gerade Verbindung mit Pfeil 104">
            <a:extLst>
              <a:ext uri="{FF2B5EF4-FFF2-40B4-BE49-F238E27FC236}">
                <a16:creationId xmlns:a16="http://schemas.microsoft.com/office/drawing/2014/main" id="{9C26AB4F-555B-48CC-9BC4-422C3F4D7841}"/>
              </a:ext>
            </a:extLst>
          </p:cNvPr>
          <p:cNvCxnSpPr>
            <a:cxnSpLocks/>
            <a:stCxn id="28" idx="2"/>
            <a:endCxn id="11" idx="0"/>
          </p:cNvCxnSpPr>
          <p:nvPr/>
        </p:nvCxnSpPr>
        <p:spPr>
          <a:xfrm flipH="1">
            <a:off x="7416820" y="3873923"/>
            <a:ext cx="1" cy="119258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7" name="Gerade Verbindung mit Pfeil 106">
            <a:extLst>
              <a:ext uri="{FF2B5EF4-FFF2-40B4-BE49-F238E27FC236}">
                <a16:creationId xmlns:a16="http://schemas.microsoft.com/office/drawing/2014/main" id="{0971EE77-5994-428E-AC8D-21FC3D3C3800}"/>
              </a:ext>
            </a:extLst>
          </p:cNvPr>
          <p:cNvCxnSpPr>
            <a:cxnSpLocks/>
            <a:stCxn id="26" idx="2"/>
            <a:endCxn id="13" idx="0"/>
          </p:cNvCxnSpPr>
          <p:nvPr/>
        </p:nvCxnSpPr>
        <p:spPr>
          <a:xfrm flipH="1">
            <a:off x="5717610" y="3857123"/>
            <a:ext cx="1" cy="12159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2" name="Gerade Verbindung mit Pfeil 111">
            <a:extLst>
              <a:ext uri="{FF2B5EF4-FFF2-40B4-BE49-F238E27FC236}">
                <a16:creationId xmlns:a16="http://schemas.microsoft.com/office/drawing/2014/main" id="{369AB5A3-5570-4C37-BB81-1E39DDA278F1}"/>
              </a:ext>
            </a:extLst>
          </p:cNvPr>
          <p:cNvCxnSpPr>
            <a:cxnSpLocks/>
            <a:stCxn id="14" idx="2"/>
            <a:endCxn id="30" idx="0"/>
          </p:cNvCxnSpPr>
          <p:nvPr/>
        </p:nvCxnSpPr>
        <p:spPr>
          <a:xfrm flipH="1">
            <a:off x="1130016" y="3366287"/>
            <a:ext cx="622" cy="170742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2" name="Verbinder: gewinkelt 121">
            <a:extLst>
              <a:ext uri="{FF2B5EF4-FFF2-40B4-BE49-F238E27FC236}">
                <a16:creationId xmlns:a16="http://schemas.microsoft.com/office/drawing/2014/main" id="{52FB029D-C4CC-4F5E-8911-8E3131F8274A}"/>
              </a:ext>
            </a:extLst>
          </p:cNvPr>
          <p:cNvCxnSpPr>
            <a:cxnSpLocks/>
            <a:stCxn id="8" idx="2"/>
            <a:endCxn id="25" idx="0"/>
          </p:cNvCxnSpPr>
          <p:nvPr/>
        </p:nvCxnSpPr>
        <p:spPr>
          <a:xfrm rot="16200000" flipH="1">
            <a:off x="4121956" y="1965252"/>
            <a:ext cx="592787" cy="579290"/>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124" name="Verbinder: gewinkelt 123">
            <a:extLst>
              <a:ext uri="{FF2B5EF4-FFF2-40B4-BE49-F238E27FC236}">
                <a16:creationId xmlns:a16="http://schemas.microsoft.com/office/drawing/2014/main" id="{E47ABF28-6892-4F7A-A076-81B5464AD43C}"/>
              </a:ext>
            </a:extLst>
          </p:cNvPr>
          <p:cNvCxnSpPr>
            <a:cxnSpLocks/>
            <a:stCxn id="9" idx="2"/>
            <a:endCxn id="25" idx="0"/>
          </p:cNvCxnSpPr>
          <p:nvPr/>
        </p:nvCxnSpPr>
        <p:spPr>
          <a:xfrm rot="5400000">
            <a:off x="4714194" y="1951118"/>
            <a:ext cx="593975" cy="606373"/>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128" name="Verbinder: gewinkelt 127">
            <a:extLst>
              <a:ext uri="{FF2B5EF4-FFF2-40B4-BE49-F238E27FC236}">
                <a16:creationId xmlns:a16="http://schemas.microsoft.com/office/drawing/2014/main" id="{CAA1A802-1449-4274-B7E8-9D3A27C50BE4}"/>
              </a:ext>
            </a:extLst>
          </p:cNvPr>
          <p:cNvCxnSpPr>
            <a:cxnSpLocks/>
          </p:cNvCxnSpPr>
          <p:nvPr/>
        </p:nvCxnSpPr>
        <p:spPr>
          <a:xfrm rot="10800000">
            <a:off x="755633" y="2877774"/>
            <a:ext cx="8200865" cy="9525"/>
          </a:xfrm>
          <a:prstGeom prst="bentConnector5">
            <a:avLst>
              <a:gd name="adj1" fmla="val -1338"/>
              <a:gd name="adj2" fmla="val -20473205"/>
              <a:gd name="adj3" fmla="val 10209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48" name="Flussdiagramm: Dokument 47">
            <a:extLst>
              <a:ext uri="{FF2B5EF4-FFF2-40B4-BE49-F238E27FC236}">
                <a16:creationId xmlns:a16="http://schemas.microsoft.com/office/drawing/2014/main" id="{A3F427E5-CA80-4FD5-97B8-041AF45B268B}"/>
              </a:ext>
            </a:extLst>
          </p:cNvPr>
          <p:cNvSpPr/>
          <p:nvPr/>
        </p:nvSpPr>
        <p:spPr>
          <a:xfrm>
            <a:off x="7009605" y="1384771"/>
            <a:ext cx="814430" cy="591457"/>
          </a:xfrm>
          <a:prstGeom prst="flowChartDocument">
            <a:avLst/>
          </a:prstGeom>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de-DE" sz="675">
                <a:latin typeface="Arial" panose="020B0604020202020204" pitchFamily="34" charset="0"/>
                <a:cs typeface="Arial" panose="020B0604020202020204" pitchFamily="34" charset="0"/>
              </a:rPr>
              <a:t>Maßnahmen-</a:t>
            </a:r>
            <a:r>
              <a:rPr lang="de-DE" sz="675" err="1">
                <a:latin typeface="Arial" panose="020B0604020202020204" pitchFamily="34" charset="0"/>
                <a:cs typeface="Arial" panose="020B0604020202020204" pitchFamily="34" charset="0"/>
              </a:rPr>
              <a:t>nachverfolgung</a:t>
            </a:r>
            <a:endParaRPr lang="de-DE" sz="675">
              <a:latin typeface="Arial" panose="020B0604020202020204" pitchFamily="34" charset="0"/>
              <a:cs typeface="Arial" panose="020B0604020202020204" pitchFamily="34" charset="0"/>
            </a:endParaRPr>
          </a:p>
        </p:txBody>
      </p:sp>
      <p:sp>
        <p:nvSpPr>
          <p:cNvPr id="40" name="Rechteck: abgerundete Ecken 39">
            <a:extLst>
              <a:ext uri="{FF2B5EF4-FFF2-40B4-BE49-F238E27FC236}">
                <a16:creationId xmlns:a16="http://schemas.microsoft.com/office/drawing/2014/main" id="{8F8E1D93-A520-478E-A63E-95ED7C3C8BF0}"/>
              </a:ext>
            </a:extLst>
          </p:cNvPr>
          <p:cNvSpPr/>
          <p:nvPr/>
        </p:nvSpPr>
        <p:spPr>
          <a:xfrm>
            <a:off x="7923338" y="5950642"/>
            <a:ext cx="1123031" cy="237633"/>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r"/>
            <a:r>
              <a:rPr lang="de-DE" sz="750">
                <a:latin typeface="Arial" panose="020B0604020202020204" pitchFamily="34" charset="0"/>
                <a:cs typeface="Arial" panose="020B0604020202020204" pitchFamily="34" charset="0"/>
              </a:rPr>
              <a:t>Stand vom 07.02.2021</a:t>
            </a:r>
          </a:p>
        </p:txBody>
      </p:sp>
      <p:sp>
        <p:nvSpPr>
          <p:cNvPr id="42" name="Rechteck: abgerundete Ecken 41">
            <a:extLst>
              <a:ext uri="{FF2B5EF4-FFF2-40B4-BE49-F238E27FC236}">
                <a16:creationId xmlns:a16="http://schemas.microsoft.com/office/drawing/2014/main" id="{D7394E96-E5CB-4565-B297-092BBA92DDC8}"/>
              </a:ext>
            </a:extLst>
          </p:cNvPr>
          <p:cNvSpPr/>
          <p:nvPr/>
        </p:nvSpPr>
        <p:spPr>
          <a:xfrm>
            <a:off x="134848" y="5943294"/>
            <a:ext cx="1341905" cy="237633"/>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de-DE" sz="750">
                <a:latin typeface="Arial" panose="020B0604020202020204" pitchFamily="34" charset="0"/>
                <a:cs typeface="Arial" panose="020B0604020202020204" pitchFamily="34" charset="0"/>
              </a:rPr>
              <a:t>Erstellt am 01.01.2021</a:t>
            </a:r>
          </a:p>
        </p:txBody>
      </p:sp>
    </p:spTree>
    <p:extLst>
      <p:ext uri="{BB962C8B-B14F-4D97-AF65-F5344CB8AC3E}">
        <p14:creationId xmlns:p14="http://schemas.microsoft.com/office/powerpoint/2010/main" val="30952859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OWGRID" val="no"/>
  <p:tag name="ARTICULATE_SLIDE_COUNT" val="23"/>
  <p:tag name="ARTICULATE_DESIGN_ID_BLANK" val="gIgKhZHW"/>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NOGROUP" val="true"/>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lank">
  <a:themeElements>
    <a:clrScheme name="TÜV SÜD Akademie 2016">
      <a:dk1>
        <a:srgbClr val="000000"/>
      </a:dk1>
      <a:lt1>
        <a:srgbClr val="FFFFFF"/>
      </a:lt1>
      <a:dk2>
        <a:srgbClr val="F2F2F2"/>
      </a:dk2>
      <a:lt2>
        <a:srgbClr val="0072CE"/>
      </a:lt2>
      <a:accent1>
        <a:srgbClr val="0046AD"/>
      </a:accent1>
      <a:accent2>
        <a:srgbClr val="92C1E9"/>
      </a:accent2>
      <a:accent3>
        <a:srgbClr val="6CACE4"/>
      </a:accent3>
      <a:accent4>
        <a:srgbClr val="002D72"/>
      </a:accent4>
      <a:accent5>
        <a:srgbClr val="666666"/>
      </a:accent5>
      <a:accent6>
        <a:srgbClr val="E2E3E4"/>
      </a:accent6>
      <a:hlink>
        <a:srgbClr val="0000FF"/>
      </a:hlink>
      <a:folHlink>
        <a:srgbClr val="800080"/>
      </a:folHlink>
    </a:clrScheme>
    <a:fontScheme name="TÜV SÜD">
      <a:majorFont>
        <a:latin typeface="Arial Narrow"/>
        <a:ea typeface=""/>
        <a:cs typeface=""/>
      </a:majorFont>
      <a:minorFont>
        <a:latin typeface="Arial Narr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ln w="9525" cmpd="sng">
          <a:solidFill>
            <a:srgbClr val="0046AD"/>
          </a:solidFill>
          <a:prstDash val="solid"/>
        </a:ln>
      </a:spPr>
      <a:bodyPr lIns="72000" tIns="72000" rIns="72000" bIns="72000"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cmpd="sng">
          <a:solidFill>
            <a:srgbClr val="0046AD"/>
          </a:solidFill>
          <a:prstDash val="soli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chor="t">
        <a:spAutoFit/>
      </a:bodyPr>
      <a:lstStyle>
        <a:defPPr>
          <a:defRPr sz="2000" dirty="0" err="1" smtClean="0"/>
        </a:defPPr>
      </a:lstStyle>
    </a:txDef>
  </a:objectDefaults>
  <a:extraClrSchemeLst/>
  <a:custClrLst>
    <a:custClr name="Corporate Blue">
      <a:srgbClr val="0046AD"/>
    </a:custClr>
    <a:custClr name="Corporate Grey">
      <a:srgbClr val="666666"/>
    </a:custClr>
    <a:custClr name="Corporate Light Grey">
      <a:srgbClr val="E2E3E4"/>
    </a:custClr>
    <a:custClr name="White">
      <a:srgbClr val="FFFFFF"/>
    </a:custClr>
    <a:custClr name="Black">
      <a:srgbClr val="000000"/>
    </a:custClr>
    <a:custClr name="-">
      <a:srgbClr val="A9CCED"/>
    </a:custClr>
    <a:custClr name="-">
      <a:srgbClr val="FFFFFF"/>
    </a:custClr>
    <a:custClr name="-">
      <a:srgbClr val="FFFFFF"/>
    </a:custClr>
    <a:custClr name="-">
      <a:srgbClr val="FFFFFF"/>
    </a:custClr>
    <a:custClr name="-">
      <a:srgbClr val="FFFFFF"/>
    </a:custClr>
    <a:custClr name="0 | 177 | 64">
      <a:srgbClr val="00B140"/>
    </a:custClr>
    <a:custClr name="0 | 150 | 57">
      <a:srgbClr val="009639"/>
    </a:custClr>
    <a:custClr name="0 | 122 | 51">
      <a:srgbClr val="007A33"/>
    </a:custClr>
    <a:custClr name="139 | 91 | 41">
      <a:srgbClr val="8B5B29"/>
    </a:custClr>
    <a:custClr name="255 | 130 | 0">
      <a:srgbClr val="FF8200"/>
    </a:custClr>
    <a:custClr name="-">
      <a:srgbClr val="C1D9F1"/>
    </a:custClr>
    <a:custClr name="-">
      <a:srgbClr val="FFFFFF"/>
    </a:custClr>
    <a:custClr name="-">
      <a:srgbClr val="FFFFFF"/>
    </a:custClr>
    <a:custClr name="-">
      <a:srgbClr val="FFFFFF"/>
    </a:custClr>
    <a:custClr name="-">
      <a:srgbClr val="FFFFFF"/>
    </a:custClr>
    <a:custClr name="242 | 169 | 0">
      <a:srgbClr val="F2A900"/>
    </a:custClr>
    <a:custClr name="255 | 209 | 0">
      <a:srgbClr val="FFD100"/>
    </a:custClr>
    <a:custClr name="228 | 0 | 43">
      <a:srgbClr val="E4002B"/>
    </a:custClr>
    <a:custClr name="183 | 21 | 58">
      <a:srgbClr val="B7153A"/>
    </a:custClr>
    <a:custClr name="147 | 50 | 142">
      <a:srgbClr val="93328E"/>
    </a:custClr>
    <a:custClr name="-">
      <a:srgbClr val="D6E5F6"/>
    </a:custClr>
    <a:custClr name="-">
      <a:srgbClr val="FFFFFF"/>
    </a:custClr>
    <a:custClr name="-">
      <a:srgbClr val="FFFFFF"/>
    </a:custClr>
    <a:custClr name="-">
      <a:srgbClr val="FFFFFF"/>
    </a:custClr>
    <a:custClr name="-">
      <a:srgbClr val="FFFFFF"/>
    </a:custClr>
    <a:custClr name="146 | 193 | 233">
      <a:srgbClr val="92C1E9"/>
    </a:custClr>
    <a:custClr name="108 | 172 | 228">
      <a:srgbClr val="6CACE4"/>
    </a:custClr>
    <a:custClr name="0 | 114 | 206">
      <a:srgbClr val="0072CE"/>
    </a:custClr>
    <a:custClr name="0 | 45 | 114">
      <a:srgbClr val="002D72"/>
    </a:custClr>
    <a:custClr name="0 | 156 | 166">
      <a:srgbClr val="009CA6"/>
    </a:custClr>
    <a:custClr name="-">
      <a:srgbClr val="EBF3F8"/>
    </a:custClr>
    <a:custClr name="-">
      <a:srgbClr val="FFFFFF"/>
    </a:custClr>
    <a:custClr name="-">
      <a:srgbClr val="FFFFFF"/>
    </a:custClr>
    <a:custClr name="-">
      <a:srgbClr val="FFFFFF"/>
    </a:custClr>
    <a:custClr name="-">
      <a:srgbClr val="FFFFFF"/>
    </a:custClr>
  </a:custClrLst>
  <a:extLst>
    <a:ext uri="{05A4C25C-085E-4340-85A3-A5531E510DB2}">
      <thm15:themeFamily xmlns:thm15="http://schemas.microsoft.com/office/thememl/2012/main" name="TÜV SÜD Akademie Folienmaster_20181205.potx" id="{3665842E-5980-480A-AD0E-BF40EBF6552E}" vid="{F0F7C631-072C-4F56-9732-C5E61EDA5380}"/>
    </a:ext>
  </a:ext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D269333E2171C4FB818AE9CD2E9B1A3" ma:contentTypeVersion="9" ma:contentTypeDescription="Ein neues Dokument erstellen." ma:contentTypeScope="" ma:versionID="cac99c3365ca4362135b24308a1bce05">
  <xsd:schema xmlns:xsd="http://www.w3.org/2001/XMLSchema" xmlns:xs="http://www.w3.org/2001/XMLSchema" xmlns:p="http://schemas.microsoft.com/office/2006/metadata/properties" xmlns:ns2="77f2906c-e35f-4bf1-b366-e41d418d12c7" targetNamespace="http://schemas.microsoft.com/office/2006/metadata/properties" ma:root="true" ma:fieldsID="e3d0d2508a6b9a5f761291bb339ba1e0" ns2:_="">
    <xsd:import namespace="77f2906c-e35f-4bf1-b366-e41d418d12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f2906c-e35f-4bf1-b366-e41d418d12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60E43F-79DF-460D-A3C2-CDEA8C5A7BE2}">
  <ds:schemaRefs>
    <ds:schemaRef ds:uri="77f2906c-e35f-4bf1-b366-e41d418d12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F043E6A-D9D7-4F81-B525-7EB2D6822D8D}">
  <ds:schemaRefs>
    <ds:schemaRef ds:uri="875db90b-c940-4720-8de2-708023826765"/>
    <ds:schemaRef ds:uri="96ad9eaa-9431-48e5-b9a0-524b6fb068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4"/>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922A710-6563-4FBF-95C2-CE5F5731371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4-3 TÜV SÜD Akademie_Beamerpräsentationen (Vorlage)_20190918</Template>
  <Application>Microsoft Office PowerPoint</Application>
  <PresentationFormat>Bildschirmpräsentation (4:3)</PresentationFormat>
  <Slides>2</Slides>
  <Notes>0</Notes>
  <HiddenSlides>0</HiddenSlides>
  <ScaleCrop>false</ScaleCrop>
  <HeadingPairs>
    <vt:vector size="4" baseType="variant">
      <vt:variant>
        <vt:lpstr>Design</vt:lpstr>
      </vt:variant>
      <vt:variant>
        <vt:i4>1</vt:i4>
      </vt:variant>
      <vt:variant>
        <vt:lpstr>Folientitel</vt:lpstr>
      </vt:variant>
      <vt:variant>
        <vt:i4>2</vt:i4>
      </vt:variant>
    </vt:vector>
  </HeadingPairs>
  <TitlesOfParts>
    <vt:vector size="3" baseType="lpstr">
      <vt:lpstr>Blank</vt:lpstr>
      <vt:lpstr>PowerPoint-Präsentation</vt:lpstr>
      <vt:lpstr>PowerPoint-Präsentation</vt:lpstr>
    </vt:vector>
  </TitlesOfParts>
  <Company>TÜV SÜD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Düster, Ralph</dc:creator>
  <cp:revision>7</cp:revision>
  <dcterms:created xsi:type="dcterms:W3CDTF">2021-10-22T11:00:59Z</dcterms:created>
  <dcterms:modified xsi:type="dcterms:W3CDTF">2021-12-02T08:16:50Z</dcterms:modified>
  <cp:category>pbc</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Company">
    <vt:lpwstr>TÜV SÜD Akademie GmbH</vt:lpwstr>
  </property>
  <property fmtid="{D5CDD505-2E9C-101B-9397-08002B2CF9AE}" pid="3" name="_Lang">
    <vt:lpwstr>DE</vt:lpwstr>
  </property>
  <property fmtid="{D5CDD505-2E9C-101B-9397-08002B2CF9AE}" pid="4" name="ArticulateGUID">
    <vt:lpwstr>7BC6E9F6-AA8D-4142-985E-9C4651F3D885</vt:lpwstr>
  </property>
  <property fmtid="{D5CDD505-2E9C-101B-9397-08002B2CF9AE}" pid="5" name="ArticulatePath">
    <vt:lpwstr>Präsentation3</vt:lpwstr>
  </property>
  <property fmtid="{D5CDD505-2E9C-101B-9397-08002B2CF9AE}" pid="6" name="ContentTypeId">
    <vt:lpwstr>0x0101002D269333E2171C4FB818AE9CD2E9B1A3</vt:lpwstr>
  </property>
  <property fmtid="{D5CDD505-2E9C-101B-9397-08002B2CF9AE}" pid="7" name="URL">
    <vt:lpwstr/>
  </property>
  <property fmtid="{D5CDD505-2E9C-101B-9397-08002B2CF9AE}" pid="8" name="MSIP_Label_948094c8-480e-400b-91c4-c984b7e20814_Enabled">
    <vt:lpwstr>true</vt:lpwstr>
  </property>
  <property fmtid="{D5CDD505-2E9C-101B-9397-08002B2CF9AE}" pid="9" name="MSIP_Label_948094c8-480e-400b-91c4-c984b7e20814_SetDate">
    <vt:lpwstr>2021-10-22T11:00:59Z</vt:lpwstr>
  </property>
  <property fmtid="{D5CDD505-2E9C-101B-9397-08002B2CF9AE}" pid="10" name="MSIP_Label_948094c8-480e-400b-91c4-c984b7e20814_Method">
    <vt:lpwstr>Standard</vt:lpwstr>
  </property>
  <property fmtid="{D5CDD505-2E9C-101B-9397-08002B2CF9AE}" pid="11" name="MSIP_Label_948094c8-480e-400b-91c4-c984b7e20814_Name">
    <vt:lpwstr>948094c8-480e-400b-91c4-c984b7e20814</vt:lpwstr>
  </property>
  <property fmtid="{D5CDD505-2E9C-101B-9397-08002B2CF9AE}" pid="12" name="MSIP_Label_948094c8-480e-400b-91c4-c984b7e20814_SiteId">
    <vt:lpwstr>a1109567-0815-4e1f-88af-e23555482aaa</vt:lpwstr>
  </property>
  <property fmtid="{D5CDD505-2E9C-101B-9397-08002B2CF9AE}" pid="13" name="MSIP_Label_948094c8-480e-400b-91c4-c984b7e20814_ActionId">
    <vt:lpwstr>c5cf182e-d6c4-439b-a87c-b9b4c8e2bc72</vt:lpwstr>
  </property>
  <property fmtid="{D5CDD505-2E9C-101B-9397-08002B2CF9AE}" pid="14" name="MSIP_Label_948094c8-480e-400b-91c4-c984b7e20814_ContentBits">
    <vt:lpwstr>0</vt:lpwstr>
  </property>
</Properties>
</file>